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67" r:id="rId1"/>
  </p:sldMasterIdLst>
  <p:sldIdLst>
    <p:sldId id="256" r:id="rId2"/>
    <p:sldId id="287" r:id="rId3"/>
    <p:sldId id="267" r:id="rId4"/>
    <p:sldId id="327" r:id="rId5"/>
    <p:sldId id="294" r:id="rId6"/>
    <p:sldId id="310" r:id="rId7"/>
    <p:sldId id="330" r:id="rId8"/>
    <p:sldId id="331" r:id="rId9"/>
    <p:sldId id="332" r:id="rId10"/>
    <p:sldId id="333" r:id="rId11"/>
    <p:sldId id="334" r:id="rId12"/>
    <p:sldId id="335" r:id="rId13"/>
    <p:sldId id="336" r:id="rId14"/>
    <p:sldId id="337" r:id="rId15"/>
    <p:sldId id="338" r:id="rId16"/>
    <p:sldId id="339" r:id="rId17"/>
    <p:sldId id="340" r:id="rId18"/>
    <p:sldId id="341" r:id="rId19"/>
    <p:sldId id="342" r:id="rId20"/>
    <p:sldId id="343" r:id="rId21"/>
    <p:sldId id="344" r:id="rId22"/>
    <p:sldId id="345" r:id="rId23"/>
    <p:sldId id="346" r:id="rId24"/>
    <p:sldId id="347" r:id="rId25"/>
    <p:sldId id="348" r:id="rId26"/>
  </p:sldIdLst>
  <p:sldSz cx="12779375" cy="7740650"/>
  <p:notesSz cx="6980238" cy="9210675"/>
  <p:defaultTextStyle>
    <a:defPPr>
      <a:defRPr lang="en-US"/>
    </a:defPPr>
    <a:lvl1pPr marL="0" algn="l" defTabSz="492450" rtl="0" eaLnBrk="1" latinLnBrk="0" hangingPunct="1">
      <a:defRPr sz="1939" kern="1200">
        <a:solidFill>
          <a:schemeClr val="tx1"/>
        </a:solidFill>
        <a:latin typeface="+mn-lt"/>
        <a:ea typeface="+mn-ea"/>
        <a:cs typeface="+mn-cs"/>
      </a:defRPr>
    </a:lvl1pPr>
    <a:lvl2pPr marL="492450" algn="l" defTabSz="492450" rtl="0" eaLnBrk="1" latinLnBrk="0" hangingPunct="1">
      <a:defRPr sz="1939" kern="1200">
        <a:solidFill>
          <a:schemeClr val="tx1"/>
        </a:solidFill>
        <a:latin typeface="+mn-lt"/>
        <a:ea typeface="+mn-ea"/>
        <a:cs typeface="+mn-cs"/>
      </a:defRPr>
    </a:lvl2pPr>
    <a:lvl3pPr marL="984900" algn="l" defTabSz="492450" rtl="0" eaLnBrk="1" latinLnBrk="0" hangingPunct="1">
      <a:defRPr sz="1939" kern="1200">
        <a:solidFill>
          <a:schemeClr val="tx1"/>
        </a:solidFill>
        <a:latin typeface="+mn-lt"/>
        <a:ea typeface="+mn-ea"/>
        <a:cs typeface="+mn-cs"/>
      </a:defRPr>
    </a:lvl3pPr>
    <a:lvl4pPr marL="1477350" algn="l" defTabSz="492450" rtl="0" eaLnBrk="1" latinLnBrk="0" hangingPunct="1">
      <a:defRPr sz="1939" kern="1200">
        <a:solidFill>
          <a:schemeClr val="tx1"/>
        </a:solidFill>
        <a:latin typeface="+mn-lt"/>
        <a:ea typeface="+mn-ea"/>
        <a:cs typeface="+mn-cs"/>
      </a:defRPr>
    </a:lvl4pPr>
    <a:lvl5pPr marL="1969800" algn="l" defTabSz="492450" rtl="0" eaLnBrk="1" latinLnBrk="0" hangingPunct="1">
      <a:defRPr sz="1939" kern="1200">
        <a:solidFill>
          <a:schemeClr val="tx1"/>
        </a:solidFill>
        <a:latin typeface="+mn-lt"/>
        <a:ea typeface="+mn-ea"/>
        <a:cs typeface="+mn-cs"/>
      </a:defRPr>
    </a:lvl5pPr>
    <a:lvl6pPr marL="2462251" algn="l" defTabSz="492450" rtl="0" eaLnBrk="1" latinLnBrk="0" hangingPunct="1">
      <a:defRPr sz="1939" kern="1200">
        <a:solidFill>
          <a:schemeClr val="tx1"/>
        </a:solidFill>
        <a:latin typeface="+mn-lt"/>
        <a:ea typeface="+mn-ea"/>
        <a:cs typeface="+mn-cs"/>
      </a:defRPr>
    </a:lvl6pPr>
    <a:lvl7pPr marL="2954701" algn="l" defTabSz="492450" rtl="0" eaLnBrk="1" latinLnBrk="0" hangingPunct="1">
      <a:defRPr sz="1939" kern="1200">
        <a:solidFill>
          <a:schemeClr val="tx1"/>
        </a:solidFill>
        <a:latin typeface="+mn-lt"/>
        <a:ea typeface="+mn-ea"/>
        <a:cs typeface="+mn-cs"/>
      </a:defRPr>
    </a:lvl7pPr>
    <a:lvl8pPr marL="3447151" algn="l" defTabSz="492450" rtl="0" eaLnBrk="1" latinLnBrk="0" hangingPunct="1">
      <a:defRPr sz="1939" kern="1200">
        <a:solidFill>
          <a:schemeClr val="tx1"/>
        </a:solidFill>
        <a:latin typeface="+mn-lt"/>
        <a:ea typeface="+mn-ea"/>
        <a:cs typeface="+mn-cs"/>
      </a:defRPr>
    </a:lvl8pPr>
    <a:lvl9pPr marL="3939601" algn="l" defTabSz="492450" rtl="0" eaLnBrk="1" latinLnBrk="0" hangingPunct="1">
      <a:defRPr sz="1939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ción predeterminada" id="{AD2852AA-E9C2-4573-9738-94B5D2BF2532}">
          <p14:sldIdLst>
            <p14:sldId id="256"/>
            <p14:sldId id="287"/>
            <p14:sldId id="267"/>
            <p14:sldId id="327"/>
            <p14:sldId id="294"/>
            <p14:sldId id="310"/>
            <p14:sldId id="330"/>
            <p14:sldId id="331"/>
            <p14:sldId id="332"/>
            <p14:sldId id="333"/>
            <p14:sldId id="334"/>
            <p14:sldId id="335"/>
            <p14:sldId id="336"/>
            <p14:sldId id="337"/>
            <p14:sldId id="338"/>
            <p14:sldId id="339"/>
            <p14:sldId id="340"/>
            <p14:sldId id="341"/>
            <p14:sldId id="342"/>
            <p14:sldId id="343"/>
            <p14:sldId id="344"/>
            <p14:sldId id="345"/>
            <p14:sldId id="346"/>
            <p14:sldId id="347"/>
            <p14:sldId id="348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438">
          <p15:clr>
            <a:srgbClr val="A4A3A4"/>
          </p15:clr>
        </p15:guide>
        <p15:guide id="2" pos="4025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o20122015" initials="a" lastIdx="1" clrIdx="0">
    <p:extLst>
      <p:ext uri="{19B8F6BF-5375-455C-9EA6-DF929625EA0E}">
        <p15:presenceInfo xmlns:p15="http://schemas.microsoft.com/office/powerpoint/2012/main" xmlns="" userId="admo20122015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618" autoAdjust="0"/>
    <p:restoredTop sz="94434" autoAdjust="0"/>
  </p:normalViewPr>
  <p:slideViewPr>
    <p:cSldViewPr snapToGrid="0">
      <p:cViewPr varScale="1">
        <p:scale>
          <a:sx n="65" d="100"/>
          <a:sy n="65" d="100"/>
        </p:scale>
        <p:origin x="-960" y="-114"/>
      </p:cViewPr>
      <p:guideLst>
        <p:guide orient="horz" pos="2438"/>
        <p:guide pos="402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329" y="7224607"/>
            <a:ext cx="12776047" cy="51604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6" y="7149566"/>
            <a:ext cx="12776047" cy="722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0144" y="856632"/>
            <a:ext cx="10542984" cy="4025138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386" spc="-52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3048" y="5029076"/>
            <a:ext cx="10542984" cy="1290108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516" cap="all" spc="210" baseline="0">
                <a:solidFill>
                  <a:schemeClr val="tx2"/>
                </a:solidFill>
                <a:latin typeface="+mj-lt"/>
              </a:defRPr>
            </a:lvl1pPr>
            <a:lvl2pPr marL="479237" indent="0" algn="ctr">
              <a:buNone/>
              <a:defRPr sz="2516"/>
            </a:lvl2pPr>
            <a:lvl3pPr marL="958474" indent="0" algn="ctr">
              <a:buNone/>
              <a:defRPr sz="2516"/>
            </a:lvl3pPr>
            <a:lvl4pPr marL="1437711" indent="0" algn="ctr">
              <a:buNone/>
              <a:defRPr sz="2096"/>
            </a:lvl4pPr>
            <a:lvl5pPr marL="1916948" indent="0" algn="ctr">
              <a:buNone/>
              <a:defRPr sz="2096"/>
            </a:lvl5pPr>
            <a:lvl6pPr marL="2396185" indent="0" algn="ctr">
              <a:buNone/>
              <a:defRPr sz="2096"/>
            </a:lvl6pPr>
            <a:lvl7pPr marL="2875422" indent="0" algn="ctr">
              <a:buNone/>
              <a:defRPr sz="2096"/>
            </a:lvl7pPr>
            <a:lvl8pPr marL="3354659" indent="0" algn="ctr">
              <a:buNone/>
              <a:defRPr sz="2096"/>
            </a:lvl8pPr>
            <a:lvl9pPr marL="3833896" indent="0" algn="ctr">
              <a:buNone/>
              <a:defRPr sz="2096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6EE87-EBD5-4F12-A48A-63ACA297AC8F}" type="datetimeFigureOut">
              <a:rPr lang="en-US" smtClean="0"/>
              <a:pPr/>
              <a:t>11/24/2016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65839" y="4902412"/>
            <a:ext cx="10351294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46127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73815-2707-4475-8F1A-B873CB631BB4}" type="datetimeFigureOut">
              <a:rPr lang="en-US" smtClean="0"/>
              <a:pPr/>
              <a:t>11/24/2016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29908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329" y="7224607"/>
            <a:ext cx="12776047" cy="51604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6" y="7149566"/>
            <a:ext cx="12776047" cy="722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5240" y="465367"/>
            <a:ext cx="2755553" cy="650121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78582" y="465367"/>
            <a:ext cx="8106916" cy="6501218"/>
          </a:xfrm>
        </p:spPr>
        <p:txBody>
          <a:bodyPr vert="eaVert" lIns="45720" tIns="0" rIns="45720" bIns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AFB99-0EAB-4182-AFF8-E214C82A68F6}" type="datetimeFigureOut">
              <a:rPr lang="en-US" smtClean="0"/>
              <a:pPr/>
              <a:t>11/24/2016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50551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3794B-289A-4A80-97D7-111025398D45}" type="datetimeFigureOut">
              <a:rPr lang="en-US" smtClean="0"/>
              <a:pPr/>
              <a:t>11/24/2016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49146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329" y="7224607"/>
            <a:ext cx="12776047" cy="51604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6" y="7149566"/>
            <a:ext cx="12776047" cy="722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144" y="856632"/>
            <a:ext cx="10542984" cy="4025138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386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0144" y="5026262"/>
            <a:ext cx="10542984" cy="1290108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516" cap="all" spc="210" baseline="0">
                <a:solidFill>
                  <a:schemeClr val="tx2"/>
                </a:solidFill>
                <a:latin typeface="+mj-lt"/>
              </a:defRPr>
            </a:lvl1pPr>
            <a:lvl2pPr marL="479237" indent="0">
              <a:buNone/>
              <a:defRPr sz="1887">
                <a:solidFill>
                  <a:schemeClr val="tx1">
                    <a:tint val="75000"/>
                  </a:schemeClr>
                </a:solidFill>
              </a:defRPr>
            </a:lvl2pPr>
            <a:lvl3pPr marL="958474" indent="0">
              <a:buNone/>
              <a:defRPr sz="1677">
                <a:solidFill>
                  <a:schemeClr val="tx1">
                    <a:tint val="75000"/>
                  </a:schemeClr>
                </a:solidFill>
              </a:defRPr>
            </a:lvl3pPr>
            <a:lvl4pPr marL="1437711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4pPr>
            <a:lvl5pPr marL="1916948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5pPr>
            <a:lvl6pPr marL="2396185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6pPr>
            <a:lvl7pPr marL="2875422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7pPr>
            <a:lvl8pPr marL="3354659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8pPr>
            <a:lvl9pPr marL="3833896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1015F-7CC6-4D0A-9D87-873EA4C304CC}" type="datetimeFigureOut">
              <a:rPr lang="en-US" smtClean="0"/>
              <a:pPr/>
              <a:t>11/24/2016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65839" y="4902412"/>
            <a:ext cx="10351294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54909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150144" y="323490"/>
            <a:ext cx="10542984" cy="163747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0142" y="2083287"/>
            <a:ext cx="5175647" cy="4541181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17481" y="2083288"/>
            <a:ext cx="5175647" cy="4541181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6A301-0538-44EC-B09D-202E1042A48B}" type="datetimeFigureOut">
              <a:rPr lang="en-US" smtClean="0"/>
              <a:pPr/>
              <a:t>11/24/2016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12618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150144" y="323490"/>
            <a:ext cx="10542984" cy="163747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0144" y="2083646"/>
            <a:ext cx="5175647" cy="831044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96" b="0" cap="all" baseline="0">
                <a:solidFill>
                  <a:schemeClr val="tx2"/>
                </a:solidFill>
              </a:defRPr>
            </a:lvl1pPr>
            <a:lvl2pPr marL="479237" indent="0">
              <a:buNone/>
              <a:defRPr sz="2096" b="1"/>
            </a:lvl2pPr>
            <a:lvl3pPr marL="958474" indent="0">
              <a:buNone/>
              <a:defRPr sz="1887" b="1"/>
            </a:lvl3pPr>
            <a:lvl4pPr marL="1437711" indent="0">
              <a:buNone/>
              <a:defRPr sz="1677" b="1"/>
            </a:lvl4pPr>
            <a:lvl5pPr marL="1916948" indent="0">
              <a:buNone/>
              <a:defRPr sz="1677" b="1"/>
            </a:lvl5pPr>
            <a:lvl6pPr marL="2396185" indent="0">
              <a:buNone/>
              <a:defRPr sz="1677" b="1"/>
            </a:lvl6pPr>
            <a:lvl7pPr marL="2875422" indent="0">
              <a:buNone/>
              <a:defRPr sz="1677" b="1"/>
            </a:lvl7pPr>
            <a:lvl8pPr marL="3354659" indent="0">
              <a:buNone/>
              <a:defRPr sz="1677" b="1"/>
            </a:lvl8pPr>
            <a:lvl9pPr marL="3833896" indent="0">
              <a:buNone/>
              <a:defRPr sz="1677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0144" y="2914690"/>
            <a:ext cx="5175647" cy="3812987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17481" y="2083646"/>
            <a:ext cx="5175647" cy="831044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96" b="0" cap="all" baseline="0">
                <a:solidFill>
                  <a:schemeClr val="tx2"/>
                </a:solidFill>
              </a:defRPr>
            </a:lvl1pPr>
            <a:lvl2pPr marL="479237" indent="0">
              <a:buNone/>
              <a:defRPr sz="2096" b="1"/>
            </a:lvl2pPr>
            <a:lvl3pPr marL="958474" indent="0">
              <a:buNone/>
              <a:defRPr sz="1887" b="1"/>
            </a:lvl3pPr>
            <a:lvl4pPr marL="1437711" indent="0">
              <a:buNone/>
              <a:defRPr sz="1677" b="1"/>
            </a:lvl4pPr>
            <a:lvl5pPr marL="1916948" indent="0">
              <a:buNone/>
              <a:defRPr sz="1677" b="1"/>
            </a:lvl5pPr>
            <a:lvl6pPr marL="2396185" indent="0">
              <a:buNone/>
              <a:defRPr sz="1677" b="1"/>
            </a:lvl6pPr>
            <a:lvl7pPr marL="2875422" indent="0">
              <a:buNone/>
              <a:defRPr sz="1677" b="1"/>
            </a:lvl7pPr>
            <a:lvl8pPr marL="3354659" indent="0">
              <a:buNone/>
              <a:defRPr sz="1677" b="1"/>
            </a:lvl8pPr>
            <a:lvl9pPr marL="3833896" indent="0">
              <a:buNone/>
              <a:defRPr sz="1677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17481" y="2914690"/>
            <a:ext cx="5175647" cy="3812987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9574A-8875-45EF-8EA2-3CAA0F7ABC4C}" type="datetimeFigureOut">
              <a:rPr lang="en-US" smtClean="0"/>
              <a:pPr/>
              <a:t>11/24/2016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81204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F4D4C-5367-4C26-9E2B-D8088D7FCA81}" type="datetimeFigureOut">
              <a:rPr lang="en-US" smtClean="0"/>
              <a:pPr/>
              <a:t>11/24/2016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49660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329" y="7224607"/>
            <a:ext cx="12776047" cy="51604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6" y="7149566"/>
            <a:ext cx="12776047" cy="722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91E96-98B0-4413-9547-46F3504108EF}" type="datetimeFigureOut">
              <a:rPr lang="en-US" smtClean="0"/>
              <a:pPr/>
              <a:t>11/24/2016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44085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7" y="0"/>
            <a:ext cx="4245946" cy="7740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234710" y="0"/>
            <a:ext cx="67092" cy="7740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227" y="670855"/>
            <a:ext cx="3354586" cy="2580217"/>
          </a:xfrm>
        </p:spPr>
        <p:txBody>
          <a:bodyPr anchor="b">
            <a:normAutofit/>
          </a:bodyPr>
          <a:lstStyle>
            <a:lvl1pPr>
              <a:defRPr sz="3774" b="0">
                <a:solidFill>
                  <a:srgbClr val="FFFFFF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1879" y="825670"/>
            <a:ext cx="6805017" cy="593449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9227" y="3302677"/>
            <a:ext cx="3354586" cy="3814030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72">
                <a:solidFill>
                  <a:srgbClr val="FFFFFF"/>
                </a:solidFill>
              </a:defRPr>
            </a:lvl1pPr>
            <a:lvl2pPr marL="479237" indent="0">
              <a:buNone/>
              <a:defRPr sz="1258"/>
            </a:lvl2pPr>
            <a:lvl3pPr marL="958474" indent="0">
              <a:buNone/>
              <a:defRPr sz="1048"/>
            </a:lvl3pPr>
            <a:lvl4pPr marL="1437711" indent="0">
              <a:buNone/>
              <a:defRPr sz="943"/>
            </a:lvl4pPr>
            <a:lvl5pPr marL="1916948" indent="0">
              <a:buNone/>
              <a:defRPr sz="943"/>
            </a:lvl5pPr>
            <a:lvl6pPr marL="2396185" indent="0">
              <a:buNone/>
              <a:defRPr sz="943"/>
            </a:lvl6pPr>
            <a:lvl7pPr marL="2875422" indent="0">
              <a:buNone/>
              <a:defRPr sz="943"/>
            </a:lvl7pPr>
            <a:lvl8pPr marL="3354659" indent="0">
              <a:buNone/>
              <a:defRPr sz="943"/>
            </a:lvl8pPr>
            <a:lvl9pPr marL="3833896" indent="0">
              <a:buNone/>
              <a:defRPr sz="943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87939" y="7291184"/>
            <a:ext cx="2744662" cy="412118"/>
          </a:xfrm>
        </p:spPr>
        <p:txBody>
          <a:bodyPr/>
          <a:lstStyle>
            <a:lvl1pPr algn="l">
              <a:defRPr/>
            </a:lvl1pPr>
          </a:lstStyle>
          <a:p>
            <a:fld id="{05C68B11-C5A8-448C-8CE9-B1A273C79CFC}" type="datetimeFigureOut">
              <a:rPr lang="en-US" smtClean="0"/>
              <a:pPr/>
              <a:t>11/24/2016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031879" y="7291184"/>
            <a:ext cx="4872137" cy="412118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02257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" y="5590469"/>
            <a:ext cx="12776047" cy="215018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6" y="5547665"/>
            <a:ext cx="12776047" cy="722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144" y="5728081"/>
            <a:ext cx="10600891" cy="928878"/>
          </a:xfrm>
        </p:spPr>
        <p:txBody>
          <a:bodyPr lIns="91440" tIns="0" rIns="91440" bIns="0" anchor="b">
            <a:noAutofit/>
          </a:bodyPr>
          <a:lstStyle>
            <a:lvl1pPr>
              <a:defRPr sz="3774" b="0">
                <a:solidFill>
                  <a:srgbClr val="FFFFFF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6" y="0"/>
            <a:ext cx="12779359" cy="5547664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354"/>
            </a:lvl1pPr>
            <a:lvl2pPr marL="479237" indent="0">
              <a:buNone/>
              <a:defRPr sz="2935"/>
            </a:lvl2pPr>
            <a:lvl3pPr marL="958474" indent="0">
              <a:buNone/>
              <a:defRPr sz="2516"/>
            </a:lvl3pPr>
            <a:lvl4pPr marL="1437711" indent="0">
              <a:buNone/>
              <a:defRPr sz="2096"/>
            </a:lvl4pPr>
            <a:lvl5pPr marL="1916948" indent="0">
              <a:buNone/>
              <a:defRPr sz="2096"/>
            </a:lvl5pPr>
            <a:lvl6pPr marL="2396185" indent="0">
              <a:buNone/>
              <a:defRPr sz="2096"/>
            </a:lvl6pPr>
            <a:lvl7pPr marL="2875422" indent="0">
              <a:buNone/>
              <a:defRPr sz="2096"/>
            </a:lvl7pPr>
            <a:lvl8pPr marL="3354659" indent="0">
              <a:buNone/>
              <a:defRPr sz="2096"/>
            </a:lvl8pPr>
            <a:lvl9pPr marL="3833896" indent="0">
              <a:buNone/>
              <a:defRPr sz="2096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0144" y="6667280"/>
            <a:ext cx="10600492" cy="670856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29"/>
              </a:spcAft>
              <a:buNone/>
              <a:defRPr sz="1572">
                <a:solidFill>
                  <a:srgbClr val="FFFFFF"/>
                </a:solidFill>
              </a:defRPr>
            </a:lvl1pPr>
            <a:lvl2pPr marL="479237" indent="0">
              <a:buNone/>
              <a:defRPr sz="1258"/>
            </a:lvl2pPr>
            <a:lvl3pPr marL="958474" indent="0">
              <a:buNone/>
              <a:defRPr sz="1048"/>
            </a:lvl3pPr>
            <a:lvl4pPr marL="1437711" indent="0">
              <a:buNone/>
              <a:defRPr sz="943"/>
            </a:lvl4pPr>
            <a:lvl5pPr marL="1916948" indent="0">
              <a:buNone/>
              <a:defRPr sz="943"/>
            </a:lvl5pPr>
            <a:lvl6pPr marL="2396185" indent="0">
              <a:buNone/>
              <a:defRPr sz="943"/>
            </a:lvl6pPr>
            <a:lvl7pPr marL="2875422" indent="0">
              <a:buNone/>
              <a:defRPr sz="943"/>
            </a:lvl7pPr>
            <a:lvl8pPr marL="3354659" indent="0">
              <a:buNone/>
              <a:defRPr sz="943"/>
            </a:lvl8pPr>
            <a:lvl9pPr marL="3833896" indent="0">
              <a:buNone/>
              <a:defRPr sz="943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16CA0-919D-4A49-9C8A-62FDFB3A5183}" type="datetimeFigureOut">
              <a:rPr lang="en-US" smtClean="0"/>
              <a:pPr/>
              <a:t>11/24/2016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E5644-1E61-4311-A31E-84CB9C7AA8A9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74559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224607"/>
            <a:ext cx="12779375" cy="51604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6" y="7149566"/>
            <a:ext cx="12779359" cy="7504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50144" y="323490"/>
            <a:ext cx="10542984" cy="16374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0144" y="2083287"/>
            <a:ext cx="10542984" cy="454118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50144" y="7291184"/>
            <a:ext cx="2591378" cy="4121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43">
                <a:solidFill>
                  <a:srgbClr val="FFFFFF"/>
                </a:solidFill>
              </a:defRPr>
            </a:lvl1pPr>
          </a:lstStyle>
          <a:p>
            <a:fld id="{90298CD5-6C1E-4009-B41F-6DF62E31D3BE}" type="datetimeFigureOut">
              <a:rPr lang="en-US" smtClean="0"/>
              <a:pPr/>
              <a:t>11/24/2016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3774" y="7291184"/>
            <a:ext cx="5055153" cy="4121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43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77433" y="7291184"/>
            <a:ext cx="1375235" cy="4121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1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251033" y="1961512"/>
            <a:ext cx="10447139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1216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</p:sldLayoutIdLst>
  <p:txStyles>
    <p:titleStyle>
      <a:lvl1pPr algn="l" defTabSz="958474" rtl="0" eaLnBrk="1" latinLnBrk="0" hangingPunct="1">
        <a:lnSpc>
          <a:spcPct val="85000"/>
        </a:lnSpc>
        <a:spcBef>
          <a:spcPct val="0"/>
        </a:spcBef>
        <a:buNone/>
        <a:defRPr sz="5031" kern="1200" spc="-52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5847" indent="-95847" algn="l" defTabSz="958474" rtl="0" eaLnBrk="1" latinLnBrk="0" hangingPunct="1">
        <a:lnSpc>
          <a:spcPct val="90000"/>
        </a:lnSpc>
        <a:spcBef>
          <a:spcPts val="1258"/>
        </a:spcBef>
        <a:spcAft>
          <a:spcPts val="21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96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402559" indent="-191695" algn="l" defTabSz="958474" rtl="0" eaLnBrk="1" latinLnBrk="0" hangingPunct="1">
        <a:lnSpc>
          <a:spcPct val="90000"/>
        </a:lnSpc>
        <a:spcBef>
          <a:spcPts val="210"/>
        </a:spcBef>
        <a:spcAft>
          <a:spcPts val="419"/>
        </a:spcAft>
        <a:buClr>
          <a:schemeClr val="accent1"/>
        </a:buClr>
        <a:buFont typeface="Calibri" pitchFamily="34" charset="0"/>
        <a:buChar char="◦"/>
        <a:defRPr sz="1887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94254" indent="-191695" algn="l" defTabSz="958474" rtl="0" eaLnBrk="1" latinLnBrk="0" hangingPunct="1">
        <a:lnSpc>
          <a:spcPct val="90000"/>
        </a:lnSpc>
        <a:spcBef>
          <a:spcPts val="210"/>
        </a:spcBef>
        <a:spcAft>
          <a:spcPts val="419"/>
        </a:spcAft>
        <a:buClr>
          <a:schemeClr val="accent1"/>
        </a:buClr>
        <a:buFont typeface="Calibri" pitchFamily="34" charset="0"/>
        <a:buChar char="◦"/>
        <a:defRPr sz="1467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85949" indent="-191695" algn="l" defTabSz="958474" rtl="0" eaLnBrk="1" latinLnBrk="0" hangingPunct="1">
        <a:lnSpc>
          <a:spcPct val="90000"/>
        </a:lnSpc>
        <a:spcBef>
          <a:spcPts val="210"/>
        </a:spcBef>
        <a:spcAft>
          <a:spcPts val="419"/>
        </a:spcAft>
        <a:buClr>
          <a:schemeClr val="accent1"/>
        </a:buClr>
        <a:buFont typeface="Calibri" pitchFamily="34" charset="0"/>
        <a:buChar char="◦"/>
        <a:defRPr sz="1467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77644" indent="-191695" algn="l" defTabSz="958474" rtl="0" eaLnBrk="1" latinLnBrk="0" hangingPunct="1">
        <a:lnSpc>
          <a:spcPct val="90000"/>
        </a:lnSpc>
        <a:spcBef>
          <a:spcPts val="210"/>
        </a:spcBef>
        <a:spcAft>
          <a:spcPts val="419"/>
        </a:spcAft>
        <a:buClr>
          <a:schemeClr val="accent1"/>
        </a:buClr>
        <a:buFont typeface="Calibri" pitchFamily="34" charset="0"/>
        <a:buChar char="◦"/>
        <a:defRPr sz="1467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53020" indent="-239619" algn="l" defTabSz="958474" rtl="0" eaLnBrk="1" latinLnBrk="0" hangingPunct="1">
        <a:lnSpc>
          <a:spcPct val="90000"/>
        </a:lnSpc>
        <a:spcBef>
          <a:spcPts val="210"/>
        </a:spcBef>
        <a:spcAft>
          <a:spcPts val="419"/>
        </a:spcAft>
        <a:buClr>
          <a:schemeClr val="accent1"/>
        </a:buClr>
        <a:buFont typeface="Calibri" pitchFamily="34" charset="0"/>
        <a:buChar char="◦"/>
        <a:defRPr sz="1467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62660" indent="-239619" algn="l" defTabSz="958474" rtl="0" eaLnBrk="1" latinLnBrk="0" hangingPunct="1">
        <a:lnSpc>
          <a:spcPct val="90000"/>
        </a:lnSpc>
        <a:spcBef>
          <a:spcPts val="210"/>
        </a:spcBef>
        <a:spcAft>
          <a:spcPts val="419"/>
        </a:spcAft>
        <a:buClr>
          <a:schemeClr val="accent1"/>
        </a:buClr>
        <a:buFont typeface="Calibri" pitchFamily="34" charset="0"/>
        <a:buChar char="◦"/>
        <a:defRPr sz="1467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72300" indent="-239619" algn="l" defTabSz="958474" rtl="0" eaLnBrk="1" latinLnBrk="0" hangingPunct="1">
        <a:lnSpc>
          <a:spcPct val="90000"/>
        </a:lnSpc>
        <a:spcBef>
          <a:spcPts val="210"/>
        </a:spcBef>
        <a:spcAft>
          <a:spcPts val="419"/>
        </a:spcAft>
        <a:buClr>
          <a:schemeClr val="accent1"/>
        </a:buClr>
        <a:buFont typeface="Calibri" pitchFamily="34" charset="0"/>
        <a:buChar char="◦"/>
        <a:defRPr sz="1467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81940" indent="-239619" algn="l" defTabSz="958474" rtl="0" eaLnBrk="1" latinLnBrk="0" hangingPunct="1">
        <a:lnSpc>
          <a:spcPct val="90000"/>
        </a:lnSpc>
        <a:spcBef>
          <a:spcPts val="210"/>
        </a:spcBef>
        <a:spcAft>
          <a:spcPts val="419"/>
        </a:spcAft>
        <a:buClr>
          <a:schemeClr val="accent1"/>
        </a:buClr>
        <a:buFont typeface="Calibri" pitchFamily="34" charset="0"/>
        <a:buChar char="◦"/>
        <a:defRPr sz="1467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58474" rtl="0" eaLnBrk="1" latinLnBrk="0" hangingPunct="1">
        <a:defRPr sz="1887" kern="1200">
          <a:solidFill>
            <a:schemeClr val="tx1"/>
          </a:solidFill>
          <a:latin typeface="+mn-lt"/>
          <a:ea typeface="+mn-ea"/>
          <a:cs typeface="+mn-cs"/>
        </a:defRPr>
      </a:lvl1pPr>
      <a:lvl2pPr marL="479237" algn="l" defTabSz="958474" rtl="0" eaLnBrk="1" latinLnBrk="0" hangingPunct="1">
        <a:defRPr sz="1887" kern="1200">
          <a:solidFill>
            <a:schemeClr val="tx1"/>
          </a:solidFill>
          <a:latin typeface="+mn-lt"/>
          <a:ea typeface="+mn-ea"/>
          <a:cs typeface="+mn-cs"/>
        </a:defRPr>
      </a:lvl2pPr>
      <a:lvl3pPr marL="958474" algn="l" defTabSz="958474" rtl="0" eaLnBrk="1" latinLnBrk="0" hangingPunct="1">
        <a:defRPr sz="1887" kern="1200">
          <a:solidFill>
            <a:schemeClr val="tx1"/>
          </a:solidFill>
          <a:latin typeface="+mn-lt"/>
          <a:ea typeface="+mn-ea"/>
          <a:cs typeface="+mn-cs"/>
        </a:defRPr>
      </a:lvl3pPr>
      <a:lvl4pPr marL="1437711" algn="l" defTabSz="958474" rtl="0" eaLnBrk="1" latinLnBrk="0" hangingPunct="1">
        <a:defRPr sz="1887" kern="1200">
          <a:solidFill>
            <a:schemeClr val="tx1"/>
          </a:solidFill>
          <a:latin typeface="+mn-lt"/>
          <a:ea typeface="+mn-ea"/>
          <a:cs typeface="+mn-cs"/>
        </a:defRPr>
      </a:lvl4pPr>
      <a:lvl5pPr marL="1916948" algn="l" defTabSz="958474" rtl="0" eaLnBrk="1" latinLnBrk="0" hangingPunct="1">
        <a:defRPr sz="1887" kern="1200">
          <a:solidFill>
            <a:schemeClr val="tx1"/>
          </a:solidFill>
          <a:latin typeface="+mn-lt"/>
          <a:ea typeface="+mn-ea"/>
          <a:cs typeface="+mn-cs"/>
        </a:defRPr>
      </a:lvl5pPr>
      <a:lvl6pPr marL="2396185" algn="l" defTabSz="958474" rtl="0" eaLnBrk="1" latinLnBrk="0" hangingPunct="1">
        <a:defRPr sz="1887" kern="1200">
          <a:solidFill>
            <a:schemeClr val="tx1"/>
          </a:solidFill>
          <a:latin typeface="+mn-lt"/>
          <a:ea typeface="+mn-ea"/>
          <a:cs typeface="+mn-cs"/>
        </a:defRPr>
      </a:lvl6pPr>
      <a:lvl7pPr marL="2875422" algn="l" defTabSz="958474" rtl="0" eaLnBrk="1" latinLnBrk="0" hangingPunct="1">
        <a:defRPr sz="1887" kern="1200">
          <a:solidFill>
            <a:schemeClr val="tx1"/>
          </a:solidFill>
          <a:latin typeface="+mn-lt"/>
          <a:ea typeface="+mn-ea"/>
          <a:cs typeface="+mn-cs"/>
        </a:defRPr>
      </a:lvl7pPr>
      <a:lvl8pPr marL="3354659" algn="l" defTabSz="958474" rtl="0" eaLnBrk="1" latinLnBrk="0" hangingPunct="1">
        <a:defRPr sz="1887" kern="1200">
          <a:solidFill>
            <a:schemeClr val="tx1"/>
          </a:solidFill>
          <a:latin typeface="+mn-lt"/>
          <a:ea typeface="+mn-ea"/>
          <a:cs typeface="+mn-cs"/>
        </a:defRPr>
      </a:lvl8pPr>
      <a:lvl9pPr marL="3833896" algn="l" defTabSz="958474" rtl="0" eaLnBrk="1" latinLnBrk="0" hangingPunct="1">
        <a:defRPr sz="188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jpeg"/><Relationship Id="rId4" Type="http://schemas.openxmlformats.org/officeDocument/2006/relationships/image" Target="../media/image6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jpeg"/><Relationship Id="rId4" Type="http://schemas.openxmlformats.org/officeDocument/2006/relationships/image" Target="../media/image6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s-MX" sz="6600" spc="0" dirty="0">
                <a:solidFill>
                  <a:srgbClr val="FF000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DIRECCIÒN </a:t>
            </a:r>
            <a:br>
              <a:rPr lang="es-MX" sz="6600" spc="0" dirty="0">
                <a:solidFill>
                  <a:srgbClr val="FF000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</a:br>
            <a:r>
              <a:rPr lang="es-MX" sz="6600" spc="0" dirty="0">
                <a:solidFill>
                  <a:srgbClr val="FF000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      DE </a:t>
            </a:r>
            <a:br>
              <a:rPr lang="es-MX" sz="6600" spc="0" dirty="0">
                <a:solidFill>
                  <a:srgbClr val="FF000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</a:br>
            <a:r>
              <a:rPr lang="es-MX" sz="6600" spc="0" dirty="0">
                <a:solidFill>
                  <a:srgbClr val="FF000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EDUCACIÒN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6695" y="321010"/>
            <a:ext cx="4366302" cy="4440517"/>
          </a:xfrm>
          <a:prstGeom prst="rect">
            <a:avLst/>
          </a:prstGeom>
        </p:spPr>
      </p:pic>
      <p:sp>
        <p:nvSpPr>
          <p:cNvPr id="9" name="Título 1"/>
          <p:cNvSpPr txBox="1">
            <a:spLocks/>
          </p:cNvSpPr>
          <p:nvPr/>
        </p:nvSpPr>
        <p:spPr>
          <a:xfrm>
            <a:off x="1272064" y="2822592"/>
            <a:ext cx="10542984" cy="402513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58474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8386" kern="1200" spc="-52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sz="4400" spc="0" dirty="0" smtClean="0">
                <a:solidFill>
                  <a:srgbClr val="FF000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INFORME MENSUAL</a:t>
            </a:r>
          </a:p>
          <a:p>
            <a:pPr algn="ctr"/>
            <a:r>
              <a:rPr lang="es-MX" sz="4400" spc="0" dirty="0" smtClean="0">
                <a:solidFill>
                  <a:srgbClr val="FF000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MAYO</a:t>
            </a:r>
          </a:p>
          <a:p>
            <a:pPr algn="ctr"/>
            <a:r>
              <a:rPr lang="es-MX" sz="2800" spc="0" dirty="0" smtClean="0">
                <a:solidFill>
                  <a:srgbClr val="FF000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ADMINISTRACIÒN 2015-2018</a:t>
            </a:r>
            <a:endParaRPr lang="es-MX" sz="2800" spc="0" dirty="0">
              <a:solidFill>
                <a:srgbClr val="FF0000"/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121092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prstTxWarp prst="textChevron">
              <a:avLst/>
            </a:prstTxWarp>
          </a:bodyPr>
          <a:lstStyle/>
          <a:p>
            <a:r>
              <a:rPr lang="es-MX" b="1" dirty="0" smtClean="0"/>
              <a:t>TORNEO DE NATACIÓN</a:t>
            </a:r>
            <a:endParaRPr lang="es-MX" b="1" dirty="0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 cstate="print"/>
          <a:srcRect t="15605" r="3333" b="6667"/>
          <a:stretch>
            <a:fillRect/>
          </a:stretch>
        </p:blipFill>
        <p:spPr bwMode="auto">
          <a:xfrm>
            <a:off x="754062" y="1718221"/>
            <a:ext cx="5233081" cy="2639759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4062" y="4683082"/>
            <a:ext cx="5260015" cy="2519547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 cstate="print"/>
          <a:srcRect r="3704"/>
          <a:stretch>
            <a:fillRect/>
          </a:stretch>
        </p:blipFill>
        <p:spPr bwMode="auto">
          <a:xfrm>
            <a:off x="6733022" y="1675881"/>
            <a:ext cx="5191656" cy="2682098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 cstate="print"/>
          <a:srcRect l="25683" t="26788"/>
          <a:stretch>
            <a:fillRect/>
          </a:stretch>
        </p:blipFill>
        <p:spPr bwMode="auto">
          <a:xfrm>
            <a:off x="6691596" y="4683082"/>
            <a:ext cx="5233081" cy="2490520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8410811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prstTxWarp prst="textChevron">
              <a:avLst/>
            </a:prstTxWarp>
          </a:bodyPr>
          <a:lstStyle/>
          <a:p>
            <a:r>
              <a:rPr lang="es-MX" b="1" dirty="0" smtClean="0"/>
              <a:t>TORNEO DE VOLEYBOL</a:t>
            </a:r>
            <a:endParaRPr lang="es-MX" b="1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4698" y="1675881"/>
            <a:ext cx="5031809" cy="2700541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 l="5305" r="4507"/>
          <a:stretch>
            <a:fillRect/>
          </a:stretch>
        </p:blipFill>
        <p:spPr bwMode="auto">
          <a:xfrm>
            <a:off x="6892869" y="1675881"/>
            <a:ext cx="5132445" cy="2757626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 l="13235" t="7844" r="10294" b="8823"/>
          <a:stretch>
            <a:fillRect/>
          </a:stretch>
        </p:blipFill>
        <p:spPr bwMode="auto">
          <a:xfrm>
            <a:off x="854698" y="4764358"/>
            <a:ext cx="5037743" cy="2578948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 cstate="print"/>
          <a:srcRect l="8421" t="4644" r="12680" b="6126"/>
          <a:stretch>
            <a:fillRect/>
          </a:stretch>
        </p:blipFill>
        <p:spPr bwMode="auto">
          <a:xfrm>
            <a:off x="6892869" y="4737277"/>
            <a:ext cx="5132445" cy="2627903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4408939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prstTxWarp prst="textChevron">
              <a:avLst/>
            </a:prstTxWarp>
            <a:normAutofit fontScale="90000"/>
          </a:bodyPr>
          <a:lstStyle/>
          <a:p>
            <a:r>
              <a:rPr lang="es-MX" b="1" dirty="0" smtClean="0"/>
              <a:t>JUNTA PREVIA AL DÍA DEL DESAFÍO Y TORNEO ESTATAL DEL ADULTO MAYOR</a:t>
            </a:r>
            <a:endParaRPr lang="es-MX" b="1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 t="14993" b="9120"/>
          <a:stretch>
            <a:fillRect/>
          </a:stretch>
        </p:blipFill>
        <p:spPr bwMode="auto">
          <a:xfrm>
            <a:off x="854698" y="1919708"/>
            <a:ext cx="4729900" cy="2580235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/>
          <a:srcRect l="9375" b="16621"/>
          <a:stretch>
            <a:fillRect/>
          </a:stretch>
        </p:blipFill>
        <p:spPr bwMode="auto">
          <a:xfrm>
            <a:off x="6490324" y="1919709"/>
            <a:ext cx="5341336" cy="2532088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 cstate="print"/>
          <a:srcRect l="8000" t="16000"/>
          <a:stretch>
            <a:fillRect/>
          </a:stretch>
        </p:blipFill>
        <p:spPr bwMode="auto">
          <a:xfrm>
            <a:off x="3571874" y="4678667"/>
            <a:ext cx="4987199" cy="2758136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0626759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38969" y="131643"/>
            <a:ext cx="11501438" cy="1290108"/>
          </a:xfrm>
        </p:spPr>
        <p:txBody>
          <a:bodyPr>
            <a:prstTxWarp prst="textChevron">
              <a:avLst/>
            </a:prstTxWarp>
            <a:normAutofit fontScale="90000"/>
          </a:bodyPr>
          <a:lstStyle/>
          <a:p>
            <a:r>
              <a:rPr lang="es-MX" b="1" dirty="0" smtClean="0"/>
              <a:t>TORNEO ESTATAL DE NATACIÓN DEL ADULTO MAYOR.</a:t>
            </a:r>
            <a:endParaRPr lang="es-MX" b="1" dirty="0"/>
          </a:p>
        </p:txBody>
      </p:sp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34394" y="4920364"/>
            <a:ext cx="5546150" cy="2578416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 t="18750" r="3879" b="9374"/>
          <a:stretch>
            <a:fillRect/>
          </a:stretch>
        </p:blipFill>
        <p:spPr bwMode="auto">
          <a:xfrm>
            <a:off x="1622896" y="1350778"/>
            <a:ext cx="3760430" cy="3787790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/>
          <a:srcRect t="21820" b="21820"/>
          <a:stretch>
            <a:fillRect/>
          </a:stretch>
        </p:blipFill>
        <p:spPr bwMode="auto">
          <a:xfrm>
            <a:off x="7295414" y="1513330"/>
            <a:ext cx="3991320" cy="3225293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 cstate="print"/>
          <a:srcRect t="8363" r="16782" b="16375"/>
          <a:stretch>
            <a:fillRect/>
          </a:stretch>
        </p:blipFill>
        <p:spPr bwMode="auto">
          <a:xfrm>
            <a:off x="698832" y="5252012"/>
            <a:ext cx="5291497" cy="2177073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0258658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prstTxWarp prst="textChevron">
              <a:avLst/>
            </a:prstTxWarp>
          </a:bodyPr>
          <a:lstStyle/>
          <a:p>
            <a:r>
              <a:rPr lang="es-MX" b="1" dirty="0" smtClean="0"/>
              <a:t>EVENTO “DÍA DEL DESAFÍO”</a:t>
            </a:r>
            <a:endParaRPr lang="es-MX" b="1" dirty="0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4698" y="1919708"/>
            <a:ext cx="5212782" cy="2328848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90960" y="4683082"/>
            <a:ext cx="5191657" cy="2418949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0800000" flipV="1">
            <a:off x="6590960" y="1838433"/>
            <a:ext cx="5191657" cy="2445785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 cstate="print"/>
          <a:srcRect t="11684" r="3705"/>
          <a:stretch>
            <a:fillRect/>
          </a:stretch>
        </p:blipFill>
        <p:spPr bwMode="auto">
          <a:xfrm>
            <a:off x="854698" y="4664072"/>
            <a:ext cx="5233081" cy="2457282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423113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prstTxWarp prst="textChevron">
              <a:avLst/>
            </a:prstTxWarp>
            <a:normAutofit/>
          </a:bodyPr>
          <a:lstStyle/>
          <a:p>
            <a:r>
              <a:rPr lang="es-MX" b="1" dirty="0" smtClean="0"/>
              <a:t>JUNTA DE DIRECTORES DE DEPORTES CON EL I.N.D.E.</a:t>
            </a:r>
            <a:endParaRPr lang="es-MX" b="1" dirty="0"/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3425" y="1675882"/>
            <a:ext cx="5491131" cy="2660846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99230" y="4601806"/>
            <a:ext cx="3294706" cy="2864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3425" y="4650573"/>
            <a:ext cx="5434354" cy="2633332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90324" y="1716377"/>
            <a:ext cx="5434354" cy="2641603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3361211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175692" y="4195428"/>
            <a:ext cx="5233081" cy="715691"/>
          </a:xfrm>
        </p:spPr>
        <p:txBody>
          <a:bodyPr>
            <a:prstTxWarp prst="textChevron">
              <a:avLst/>
            </a:prstTxWarp>
            <a:normAutofit fontScale="90000"/>
          </a:bodyPr>
          <a:lstStyle/>
          <a:p>
            <a:r>
              <a:rPr lang="es-MX" b="1" dirty="0" smtClean="0"/>
              <a:t>DEPORTE ADAPTADO</a:t>
            </a:r>
            <a:endParaRPr lang="es-MX" b="1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 l="6250" t="15625"/>
          <a:stretch>
            <a:fillRect/>
          </a:stretch>
        </p:blipFill>
        <p:spPr bwMode="auto">
          <a:xfrm>
            <a:off x="4075056" y="5008186"/>
            <a:ext cx="5435709" cy="2370590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 l="10975" r="4878" b="29269"/>
          <a:stretch>
            <a:fillRect/>
          </a:stretch>
        </p:blipFill>
        <p:spPr bwMode="auto">
          <a:xfrm>
            <a:off x="854697" y="1128826"/>
            <a:ext cx="5384514" cy="2741499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 cstate="print"/>
          <a:srcRect r="14530" b="33292"/>
          <a:stretch>
            <a:fillRect/>
          </a:stretch>
        </p:blipFill>
        <p:spPr bwMode="auto">
          <a:xfrm>
            <a:off x="6413985" y="1128826"/>
            <a:ext cx="5410057" cy="2741499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1 Título"/>
          <p:cNvSpPr txBox="1">
            <a:spLocks/>
          </p:cNvSpPr>
          <p:nvPr/>
        </p:nvSpPr>
        <p:spPr>
          <a:xfrm>
            <a:off x="1067687" y="309985"/>
            <a:ext cx="10454446" cy="715691"/>
          </a:xfrm>
          <a:prstGeom prst="rect">
            <a:avLst/>
          </a:prstGeom>
        </p:spPr>
        <p:txBody>
          <a:bodyPr vert="horz" lIns="117254" tIns="58627" rIns="117254" bIns="58627" numCol="1" rtlCol="0" anchor="ctr">
            <a:prstTxWarp prst="textChevron">
              <a:avLst/>
            </a:prstTxWarp>
            <a:normAutofit fontScale="60000" lnSpcReduction="20000"/>
          </a:bodyPr>
          <a:lstStyle/>
          <a:p>
            <a:pPr algn="ctr" defTabSz="1172535">
              <a:spcBef>
                <a:spcPct val="0"/>
              </a:spcBef>
              <a:defRPr/>
            </a:pPr>
            <a:r>
              <a:rPr lang="es-MX" sz="5600" b="1" dirty="0">
                <a:latin typeface="+mj-lt"/>
                <a:ea typeface="+mj-ea"/>
                <a:cs typeface="+mj-cs"/>
              </a:rPr>
              <a:t>TORNEO DE FUTBOL DE LA ZONA ESCOLAR 120</a:t>
            </a:r>
            <a:endParaRPr lang="es-MX" sz="5600" b="1" dirty="0"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9520021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prstTxWarp prst="textChevron">
              <a:avLst/>
            </a:prstTxWarp>
          </a:bodyPr>
          <a:lstStyle/>
          <a:p>
            <a:r>
              <a:rPr lang="es-MX" b="1" dirty="0" smtClean="0"/>
              <a:t>CLASES DE NATACIÓN</a:t>
            </a:r>
            <a:endParaRPr lang="es-MX" b="1" dirty="0"/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 cstate="print"/>
          <a:srcRect l="13388" t="2398" r="17038" b="21469"/>
          <a:stretch>
            <a:fillRect/>
          </a:stretch>
        </p:blipFill>
        <p:spPr bwMode="auto">
          <a:xfrm>
            <a:off x="754061" y="1838433"/>
            <a:ext cx="5189268" cy="2579592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/>
          <a:srcRect l="7411"/>
          <a:stretch>
            <a:fillRect/>
          </a:stretch>
        </p:blipFill>
        <p:spPr bwMode="auto">
          <a:xfrm>
            <a:off x="6892869" y="1859020"/>
            <a:ext cx="4989716" cy="2580235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 l="14286" t="15585" r="6493" b="18614"/>
          <a:stretch>
            <a:fillRect/>
          </a:stretch>
        </p:blipFill>
        <p:spPr bwMode="auto">
          <a:xfrm>
            <a:off x="754062" y="4764358"/>
            <a:ext cx="5233081" cy="2609853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/>
          <a:srcRect b="9861"/>
          <a:stretch>
            <a:fillRect/>
          </a:stretch>
        </p:blipFill>
        <p:spPr bwMode="auto">
          <a:xfrm>
            <a:off x="6892868" y="4757281"/>
            <a:ext cx="5031809" cy="2689175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483943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prstTxWarp prst="textChevron">
              <a:avLst/>
            </a:prstTxWarp>
          </a:bodyPr>
          <a:lstStyle/>
          <a:p>
            <a:r>
              <a:rPr lang="es-MX" b="1" dirty="0" smtClean="0"/>
              <a:t>ACTIVACIÓN FÍSICA </a:t>
            </a:r>
            <a:endParaRPr lang="es-MX" b="1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 l="3861" r="1548" b="29860"/>
          <a:stretch>
            <a:fillRect/>
          </a:stretch>
        </p:blipFill>
        <p:spPr bwMode="auto">
          <a:xfrm>
            <a:off x="754061" y="1675882"/>
            <a:ext cx="4892139" cy="2197258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/>
          <a:srcRect l="16875" t="20652" r="4227"/>
          <a:stretch>
            <a:fillRect/>
          </a:stretch>
        </p:blipFill>
        <p:spPr bwMode="auto">
          <a:xfrm>
            <a:off x="6490324" y="1675881"/>
            <a:ext cx="5091818" cy="2238140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4" cstate="print"/>
          <a:srcRect t="6669" b="11078"/>
          <a:stretch>
            <a:fillRect/>
          </a:stretch>
        </p:blipFill>
        <p:spPr bwMode="auto">
          <a:xfrm>
            <a:off x="6284892" y="4276703"/>
            <a:ext cx="5496132" cy="2738283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5" cstate="print"/>
          <a:srcRect t="23823" b="4312"/>
          <a:stretch>
            <a:fillRect/>
          </a:stretch>
        </p:blipFill>
        <p:spPr bwMode="auto">
          <a:xfrm>
            <a:off x="1000614" y="4057968"/>
            <a:ext cx="4390678" cy="3144661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4331381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 Título"/>
          <p:cNvSpPr txBox="1">
            <a:spLocks/>
          </p:cNvSpPr>
          <p:nvPr/>
        </p:nvSpPr>
        <p:spPr>
          <a:xfrm>
            <a:off x="1067687" y="309985"/>
            <a:ext cx="10454446" cy="715691"/>
          </a:xfrm>
          <a:prstGeom prst="rect">
            <a:avLst/>
          </a:prstGeom>
        </p:spPr>
        <p:txBody>
          <a:bodyPr vert="horz" lIns="117254" tIns="58627" rIns="117254" bIns="58627" numCol="1" rtlCol="0" anchor="ctr">
            <a:prstTxWarp prst="textChevron">
              <a:avLst/>
            </a:prstTxWarp>
            <a:normAutofit fontScale="82500" lnSpcReduction="20000"/>
          </a:bodyPr>
          <a:lstStyle/>
          <a:p>
            <a:pPr algn="ctr" defTabSz="1172535">
              <a:spcBef>
                <a:spcPct val="0"/>
              </a:spcBef>
              <a:defRPr/>
            </a:pPr>
            <a:r>
              <a:rPr lang="es-MX" sz="5600" b="1" dirty="0">
                <a:latin typeface="+mj-lt"/>
                <a:ea typeface="+mj-ea"/>
                <a:cs typeface="+mj-cs"/>
              </a:rPr>
              <a:t>CLASES DE ZUMBA</a:t>
            </a:r>
            <a:endParaRPr lang="es-MX" sz="5600" b="1" dirty="0">
              <a:latin typeface="+mj-lt"/>
              <a:ea typeface="+mj-ea"/>
              <a:cs typeface="+mj-cs"/>
            </a:endParaRPr>
          </a:p>
        </p:txBody>
      </p:sp>
      <p:pic>
        <p:nvPicPr>
          <p:cNvPr id="12" name="11 Imagen" descr="IMG_20160425_095528.jpg"/>
          <p:cNvPicPr>
            <a:picLocks noChangeAspect="1"/>
          </p:cNvPicPr>
          <p:nvPr/>
        </p:nvPicPr>
        <p:blipFill>
          <a:blip r:embed="rId2" cstate="print"/>
          <a:srcRect t="20250" b="5497"/>
          <a:stretch>
            <a:fillRect/>
          </a:stretch>
        </p:blipFill>
        <p:spPr>
          <a:xfrm>
            <a:off x="854698" y="1432054"/>
            <a:ext cx="5031809" cy="2682098"/>
          </a:xfrm>
          <a:prstGeom prst="roundRect">
            <a:avLst/>
          </a:prstGeom>
        </p:spPr>
      </p:pic>
      <p:pic>
        <p:nvPicPr>
          <p:cNvPr id="13" name="12 Imagen" descr="IMG_20160427_083502173.jpg"/>
          <p:cNvPicPr>
            <a:picLocks noChangeAspect="1"/>
          </p:cNvPicPr>
          <p:nvPr/>
        </p:nvPicPr>
        <p:blipFill>
          <a:blip r:embed="rId3" cstate="print"/>
          <a:srcRect b="6145"/>
          <a:stretch>
            <a:fillRect/>
          </a:stretch>
        </p:blipFill>
        <p:spPr>
          <a:xfrm>
            <a:off x="6792233" y="1454820"/>
            <a:ext cx="5296275" cy="2659332"/>
          </a:xfrm>
          <a:prstGeom prst="roundRect">
            <a:avLst/>
          </a:prstGeom>
        </p:spPr>
      </p:pic>
      <p:pic>
        <p:nvPicPr>
          <p:cNvPr id="14" name="13 Imagen" descr="20160608_10004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92869" y="4520531"/>
            <a:ext cx="5132445" cy="2682098"/>
          </a:xfrm>
          <a:prstGeom prst="roundRect">
            <a:avLst/>
          </a:prstGeom>
        </p:spPr>
      </p:pic>
      <p:pic>
        <p:nvPicPr>
          <p:cNvPr id="15" name="14 Imagen" descr="IMG_20160427_08341924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97715" y="4601806"/>
            <a:ext cx="4988792" cy="2571871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379059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50144" y="460651"/>
            <a:ext cx="10542984" cy="1490070"/>
          </a:xfrm>
        </p:spPr>
        <p:txBody>
          <a:bodyPr>
            <a:normAutofit/>
          </a:bodyPr>
          <a:lstStyle/>
          <a:p>
            <a:pPr algn="ctr"/>
            <a:r>
              <a:rPr lang="es-MX" sz="44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SERVICIOS Y ATENCIÓN CIUDADANA</a:t>
            </a:r>
            <a:endParaRPr lang="es-MX" sz="44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s-MX" sz="2400" b="1" dirty="0" smtClean="0"/>
              <a:t>Se ha realizado la Atención Ciudadana así como de Directivos y Maestros de los Planteles Educativos de Nivel Básico, Medio Superior y Superior para atender sus necesidades.</a:t>
            </a:r>
          </a:p>
          <a:p>
            <a:pPr marL="0" indent="0" algn="ctr">
              <a:buNone/>
            </a:pPr>
            <a:r>
              <a:rPr lang="es-MX" sz="2400" b="1" dirty="0" smtClean="0"/>
              <a:t>Se atendió un total 694</a:t>
            </a:r>
            <a:r>
              <a:rPr lang="es-MX" sz="2400" b="1" dirty="0" smtClean="0">
                <a:solidFill>
                  <a:srgbClr val="FF0000"/>
                </a:solidFill>
              </a:rPr>
              <a:t>  </a:t>
            </a:r>
            <a:r>
              <a:rPr lang="es-MX" sz="2400" b="1" dirty="0" smtClean="0"/>
              <a:t>personas en la Dirección de Educación son los siguientes servicios que ofrecemos :</a:t>
            </a:r>
          </a:p>
          <a:p>
            <a:pPr algn="ctr">
              <a:buFont typeface="Wingdings" panose="05000000000000000000" pitchFamily="2" charset="2"/>
              <a:buChar char="ü"/>
            </a:pPr>
            <a:r>
              <a:rPr lang="es-MX" sz="2400" b="1" dirty="0" smtClean="0"/>
              <a:t>Programa de Becas</a:t>
            </a:r>
          </a:p>
          <a:p>
            <a:pPr algn="ctr">
              <a:buFont typeface="Wingdings" panose="05000000000000000000" pitchFamily="2" charset="2"/>
              <a:buChar char="ü"/>
            </a:pPr>
            <a:r>
              <a:rPr lang="es-MX" sz="2400" b="1" dirty="0" smtClean="0"/>
              <a:t>Programa de Prepa Abierta</a:t>
            </a:r>
          </a:p>
          <a:p>
            <a:pPr algn="ctr">
              <a:buFont typeface="Wingdings" panose="05000000000000000000" pitchFamily="2" charset="2"/>
              <a:buChar char="ü"/>
            </a:pPr>
            <a:r>
              <a:rPr lang="es-MX" sz="2400" b="1" dirty="0" smtClean="0"/>
              <a:t>Programa del INEA</a:t>
            </a:r>
          </a:p>
          <a:p>
            <a:pPr algn="ctr">
              <a:buFont typeface="Wingdings" panose="05000000000000000000" pitchFamily="2" charset="2"/>
              <a:buChar char="ü"/>
            </a:pPr>
            <a:r>
              <a:rPr lang="es-MX" sz="2400" b="1" dirty="0" smtClean="0"/>
              <a:t>Orientación Educativa</a:t>
            </a:r>
          </a:p>
          <a:p>
            <a:pPr algn="ctr">
              <a:buFont typeface="Wingdings" panose="05000000000000000000" pitchFamily="2" charset="2"/>
              <a:buChar char="ü"/>
            </a:pPr>
            <a:r>
              <a:rPr lang="es-MX" sz="2400" b="1" dirty="0" smtClean="0"/>
              <a:t>Apoyo para Reubicación de alumnos y cambios de turno </a:t>
            </a:r>
          </a:p>
          <a:p>
            <a:pPr marL="0" indent="0" algn="ctr">
              <a:buNone/>
            </a:pPr>
            <a:endParaRPr lang="es-MX" dirty="0" smtClean="0"/>
          </a:p>
        </p:txBody>
      </p:sp>
    </p:spTree>
    <p:extLst>
      <p:ext uri="{BB962C8B-B14F-4D97-AF65-F5344CB8AC3E}">
        <p14:creationId xmlns:p14="http://schemas.microsoft.com/office/powerpoint/2010/main" val="2742695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 Título"/>
          <p:cNvSpPr txBox="1">
            <a:spLocks/>
          </p:cNvSpPr>
          <p:nvPr/>
        </p:nvSpPr>
        <p:spPr>
          <a:xfrm>
            <a:off x="1067687" y="309985"/>
            <a:ext cx="10454446" cy="715691"/>
          </a:xfrm>
          <a:prstGeom prst="rect">
            <a:avLst/>
          </a:prstGeom>
        </p:spPr>
        <p:txBody>
          <a:bodyPr vert="horz" lIns="117254" tIns="58627" rIns="117254" bIns="58627" numCol="1" rtlCol="0" anchor="ctr">
            <a:prstTxWarp prst="textChevron">
              <a:avLst/>
            </a:prstTxWarp>
            <a:normAutofit fontScale="82500" lnSpcReduction="20000"/>
          </a:bodyPr>
          <a:lstStyle/>
          <a:p>
            <a:pPr algn="ctr" defTabSz="1172535">
              <a:spcBef>
                <a:spcPct val="0"/>
              </a:spcBef>
              <a:defRPr/>
            </a:pPr>
            <a:r>
              <a:rPr lang="es-MX" sz="5600" b="1" dirty="0">
                <a:latin typeface="+mj-lt"/>
                <a:ea typeface="+mj-ea"/>
                <a:cs typeface="+mj-cs"/>
              </a:rPr>
              <a:t>CLASES DE GIMNASIA</a:t>
            </a:r>
            <a:endParaRPr lang="es-MX" sz="5600" b="1" dirty="0">
              <a:latin typeface="+mj-lt"/>
              <a:ea typeface="+mj-ea"/>
              <a:cs typeface="+mj-cs"/>
            </a:endParaRPr>
          </a:p>
        </p:txBody>
      </p:sp>
      <p:pic>
        <p:nvPicPr>
          <p:cNvPr id="12" name="11 Imagen" descr="IMG_20160601_170328219_HD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55970" y="1350779"/>
            <a:ext cx="4931173" cy="2653315"/>
          </a:xfrm>
          <a:prstGeom prst="roundRect">
            <a:avLst/>
          </a:prstGeom>
        </p:spPr>
      </p:pic>
      <p:pic>
        <p:nvPicPr>
          <p:cNvPr id="13" name="12 Imagen" descr="IMG_20160602_16222126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90960" y="4439255"/>
            <a:ext cx="5048868" cy="2600822"/>
          </a:xfrm>
          <a:prstGeom prst="roundRect">
            <a:avLst/>
          </a:prstGeom>
        </p:spPr>
      </p:pic>
      <p:pic>
        <p:nvPicPr>
          <p:cNvPr id="14" name="13 Imagen" descr="IMG_20160601_183408792.jpg"/>
          <p:cNvPicPr>
            <a:picLocks noChangeAspect="1"/>
          </p:cNvPicPr>
          <p:nvPr/>
        </p:nvPicPr>
        <p:blipFill>
          <a:blip r:embed="rId4" cstate="print"/>
          <a:srcRect r="4845"/>
          <a:stretch>
            <a:fillRect/>
          </a:stretch>
        </p:blipFill>
        <p:spPr>
          <a:xfrm>
            <a:off x="1055970" y="4439255"/>
            <a:ext cx="4931173" cy="2573659"/>
          </a:xfrm>
          <a:prstGeom prst="roundRect">
            <a:avLst/>
          </a:prstGeom>
        </p:spPr>
      </p:pic>
      <p:pic>
        <p:nvPicPr>
          <p:cNvPr id="15" name="14 Imagen" descr="IMG_20160512_182949478.jpg"/>
          <p:cNvPicPr>
            <a:picLocks noChangeAspect="1"/>
          </p:cNvPicPr>
          <p:nvPr/>
        </p:nvPicPr>
        <p:blipFill>
          <a:blip r:embed="rId5" cstate="print"/>
          <a:srcRect l="1680" t="-3058" r="16001" b="5191"/>
          <a:stretch>
            <a:fillRect/>
          </a:stretch>
        </p:blipFill>
        <p:spPr>
          <a:xfrm>
            <a:off x="6490324" y="1350778"/>
            <a:ext cx="4931173" cy="2682098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4272177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 Título"/>
          <p:cNvSpPr txBox="1">
            <a:spLocks/>
          </p:cNvSpPr>
          <p:nvPr/>
        </p:nvSpPr>
        <p:spPr>
          <a:xfrm>
            <a:off x="1067687" y="309985"/>
            <a:ext cx="10454446" cy="715691"/>
          </a:xfrm>
          <a:prstGeom prst="rect">
            <a:avLst/>
          </a:prstGeom>
        </p:spPr>
        <p:txBody>
          <a:bodyPr vert="horz" lIns="117254" tIns="58627" rIns="117254" bIns="58627" numCol="1" rtlCol="0" anchor="ctr">
            <a:prstTxWarp prst="textChevron">
              <a:avLst/>
            </a:prstTxWarp>
            <a:normAutofit fontScale="82500" lnSpcReduction="20000"/>
          </a:bodyPr>
          <a:lstStyle/>
          <a:p>
            <a:pPr algn="ctr" defTabSz="1172535">
              <a:spcBef>
                <a:spcPct val="0"/>
              </a:spcBef>
              <a:defRPr/>
            </a:pPr>
            <a:r>
              <a:rPr lang="es-MX" sz="5600" b="1" dirty="0">
                <a:latin typeface="+mj-lt"/>
                <a:ea typeface="+mj-ea"/>
                <a:cs typeface="+mj-cs"/>
              </a:rPr>
              <a:t>CLASES DE VOLEYBOL</a:t>
            </a:r>
            <a:endParaRPr lang="es-MX" sz="5600" b="1" dirty="0">
              <a:latin typeface="+mj-lt"/>
              <a:ea typeface="+mj-ea"/>
              <a:cs typeface="+mj-cs"/>
            </a:endParaRPr>
          </a:p>
        </p:txBody>
      </p:sp>
      <p:pic>
        <p:nvPicPr>
          <p:cNvPr id="12" name="11 Imagen" descr="IMG_20160601_19125384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4062" y="1350778"/>
            <a:ext cx="5303573" cy="2654935"/>
          </a:xfrm>
          <a:prstGeom prst="roundRect">
            <a:avLst/>
          </a:prstGeom>
        </p:spPr>
      </p:pic>
      <p:pic>
        <p:nvPicPr>
          <p:cNvPr id="13" name="12 Imagen" descr="IMG_20160601_185404318_HD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90323" y="1350779"/>
            <a:ext cx="5333718" cy="2654933"/>
          </a:xfrm>
          <a:prstGeom prst="roundRect">
            <a:avLst/>
          </a:prstGeom>
        </p:spPr>
      </p:pic>
      <p:pic>
        <p:nvPicPr>
          <p:cNvPr id="14" name="13 Imagen" descr="IMG_20160601_19124132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69330" y="4357979"/>
            <a:ext cx="6090169" cy="2898762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0995683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 Título"/>
          <p:cNvSpPr txBox="1">
            <a:spLocks/>
          </p:cNvSpPr>
          <p:nvPr/>
        </p:nvSpPr>
        <p:spPr>
          <a:xfrm>
            <a:off x="1067687" y="309985"/>
            <a:ext cx="10454446" cy="715691"/>
          </a:xfrm>
          <a:prstGeom prst="rect">
            <a:avLst/>
          </a:prstGeom>
        </p:spPr>
        <p:txBody>
          <a:bodyPr vert="horz" lIns="117254" tIns="58627" rIns="117254" bIns="58627" numCol="1" rtlCol="0" anchor="ctr">
            <a:prstTxWarp prst="textChevron">
              <a:avLst/>
            </a:prstTxWarp>
            <a:normAutofit fontScale="82500" lnSpcReduction="20000"/>
          </a:bodyPr>
          <a:lstStyle/>
          <a:p>
            <a:pPr algn="ctr" defTabSz="1172535">
              <a:spcBef>
                <a:spcPct val="0"/>
              </a:spcBef>
              <a:defRPr/>
            </a:pPr>
            <a:r>
              <a:rPr lang="es-MX" sz="5600" b="1" dirty="0">
                <a:latin typeface="+mj-lt"/>
                <a:ea typeface="+mj-ea"/>
                <a:cs typeface="+mj-cs"/>
              </a:rPr>
              <a:t>CLASES DE INSANITY</a:t>
            </a:r>
            <a:endParaRPr lang="es-MX" sz="5600" b="1" dirty="0">
              <a:latin typeface="+mj-lt"/>
              <a:ea typeface="+mj-ea"/>
              <a:cs typeface="+mj-cs"/>
            </a:endParaRPr>
          </a:p>
        </p:txBody>
      </p:sp>
      <p:pic>
        <p:nvPicPr>
          <p:cNvPr id="12" name="Picture 8" descr="G:\DCIM\Camera\IMG_20160527_095200.jpg"/>
          <p:cNvPicPr>
            <a:picLocks noChangeAspect="1" noChangeArrowheads="1"/>
          </p:cNvPicPr>
          <p:nvPr/>
        </p:nvPicPr>
        <p:blipFill>
          <a:blip r:embed="rId2" cstate="print"/>
          <a:srcRect t="8919"/>
          <a:stretch>
            <a:fillRect/>
          </a:stretch>
        </p:blipFill>
        <p:spPr bwMode="auto">
          <a:xfrm>
            <a:off x="854697" y="1175081"/>
            <a:ext cx="5333718" cy="2665627"/>
          </a:xfrm>
          <a:prstGeom prst="roundRect">
            <a:avLst/>
          </a:prstGeom>
          <a:noFill/>
        </p:spPr>
      </p:pic>
      <p:pic>
        <p:nvPicPr>
          <p:cNvPr id="1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91598" y="1188227"/>
            <a:ext cx="5333716" cy="2639053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4" cstate="print"/>
          <a:srcRect l="15873" b="17746"/>
          <a:stretch>
            <a:fillRect/>
          </a:stretch>
        </p:blipFill>
        <p:spPr bwMode="auto">
          <a:xfrm>
            <a:off x="854697" y="4357979"/>
            <a:ext cx="5333718" cy="2682098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" descr="C:\Users\lina\Pictures\IMG_20160513_100724.jpg"/>
          <p:cNvPicPr>
            <a:picLocks noChangeAspect="1" noChangeArrowheads="1"/>
          </p:cNvPicPr>
          <p:nvPr/>
        </p:nvPicPr>
        <p:blipFill>
          <a:blip r:embed="rId5" cstate="print"/>
          <a:srcRect r="7683" b="5882"/>
          <a:stretch>
            <a:fillRect/>
          </a:stretch>
        </p:blipFill>
        <p:spPr bwMode="auto">
          <a:xfrm>
            <a:off x="6691596" y="4357979"/>
            <a:ext cx="5333718" cy="2600822"/>
          </a:xfrm>
          <a:prstGeom prst="round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972121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 Título"/>
          <p:cNvSpPr txBox="1">
            <a:spLocks/>
          </p:cNvSpPr>
          <p:nvPr/>
        </p:nvSpPr>
        <p:spPr>
          <a:xfrm>
            <a:off x="1067687" y="309985"/>
            <a:ext cx="10454446" cy="715691"/>
          </a:xfrm>
          <a:prstGeom prst="rect">
            <a:avLst/>
          </a:prstGeom>
        </p:spPr>
        <p:txBody>
          <a:bodyPr vert="horz" lIns="117254" tIns="58627" rIns="117254" bIns="58627" numCol="1" rtlCol="0" anchor="ctr">
            <a:prstTxWarp prst="textChevron">
              <a:avLst/>
            </a:prstTxWarp>
            <a:normAutofit fontScale="82500" lnSpcReduction="20000"/>
          </a:bodyPr>
          <a:lstStyle/>
          <a:p>
            <a:pPr algn="ctr" defTabSz="1172535">
              <a:spcBef>
                <a:spcPct val="0"/>
              </a:spcBef>
              <a:defRPr/>
            </a:pPr>
            <a:r>
              <a:rPr lang="es-MX" sz="5600" b="1" dirty="0">
                <a:latin typeface="+mj-lt"/>
                <a:ea typeface="+mj-ea"/>
                <a:cs typeface="+mj-cs"/>
              </a:rPr>
              <a:t>CLASES DE PATINES</a:t>
            </a:r>
            <a:endParaRPr lang="es-MX" sz="5600" b="1" dirty="0">
              <a:latin typeface="+mj-lt"/>
              <a:ea typeface="+mj-ea"/>
              <a:cs typeface="+mj-cs"/>
            </a:endParaRPr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7345" r="10526" b="26547"/>
          <a:stretch>
            <a:fillRect/>
          </a:stretch>
        </p:blipFill>
        <p:spPr bwMode="auto">
          <a:xfrm>
            <a:off x="754061" y="1432054"/>
            <a:ext cx="5132445" cy="2763374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/>
          <a:srcRect l="5556" t="32258" b="14517"/>
          <a:stretch>
            <a:fillRect/>
          </a:stretch>
        </p:blipFill>
        <p:spPr bwMode="auto">
          <a:xfrm>
            <a:off x="6590960" y="1432054"/>
            <a:ext cx="5132445" cy="2763374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/>
          <a:srcRect t="23865" b="22041"/>
          <a:stretch>
            <a:fillRect/>
          </a:stretch>
        </p:blipFill>
        <p:spPr bwMode="auto">
          <a:xfrm>
            <a:off x="754061" y="4520530"/>
            <a:ext cx="5132445" cy="2763374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4" descr="G:\DCIM\Camera\IMG_20160517_163438.jpg"/>
          <p:cNvPicPr>
            <a:picLocks noChangeAspect="1" noChangeArrowheads="1"/>
          </p:cNvPicPr>
          <p:nvPr/>
        </p:nvPicPr>
        <p:blipFill>
          <a:blip r:embed="rId5" cstate="print"/>
          <a:srcRect t="15094" r="8929" b="20755"/>
          <a:stretch>
            <a:fillRect/>
          </a:stretch>
        </p:blipFill>
        <p:spPr bwMode="auto">
          <a:xfrm>
            <a:off x="6590960" y="4520530"/>
            <a:ext cx="5132445" cy="2763374"/>
          </a:xfrm>
          <a:prstGeom prst="round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093631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854697" y="2407363"/>
            <a:ext cx="10862469" cy="1252844"/>
          </a:xfrm>
        </p:spPr>
        <p:txBody>
          <a:bodyPr>
            <a:noAutofit/>
          </a:bodyPr>
          <a:lstStyle/>
          <a:p>
            <a:pPr algn="ctr"/>
            <a:r>
              <a:rPr lang="es-MX" sz="4000" dirty="0" smtClean="0"/>
              <a:t>INFORME DE ACTIVIDADES DE LA DIRECCIÓN DE CULTURA MUNICIPIO DE JUÁREZ NUEVO LEÓN </a:t>
            </a:r>
            <a:endParaRPr lang="es-MX" sz="4000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760423" y="4195428"/>
            <a:ext cx="8945563" cy="2763374"/>
          </a:xfrm>
        </p:spPr>
        <p:txBody>
          <a:bodyPr>
            <a:normAutofit/>
          </a:bodyPr>
          <a:lstStyle/>
          <a:p>
            <a:pPr algn="ctr"/>
            <a:r>
              <a:rPr lang="es-MX" sz="1800" dirty="0" smtClean="0"/>
              <a:t>MES DE</a:t>
            </a:r>
          </a:p>
          <a:p>
            <a:pPr algn="ctr"/>
            <a:r>
              <a:rPr lang="es-MX" sz="1800" dirty="0" smtClean="0"/>
              <a:t> MAYO 2016</a:t>
            </a:r>
          </a:p>
          <a:p>
            <a:endParaRPr lang="es-MX" dirty="0" smtClean="0"/>
          </a:p>
          <a:p>
            <a:r>
              <a:rPr lang="es-MX" dirty="0" smtClean="0"/>
              <a:t>DIRECTOR</a:t>
            </a:r>
          </a:p>
          <a:p>
            <a:r>
              <a:rPr lang="es-MX" dirty="0" smtClean="0"/>
              <a:t>PROFR. JOSE JESUS LIMON RODRIGUEZ</a:t>
            </a:r>
          </a:p>
          <a:p>
            <a:endParaRPr lang="es-MX" dirty="0"/>
          </a:p>
        </p:txBody>
      </p:sp>
      <p:pic>
        <p:nvPicPr>
          <p:cNvPr id="6" name="Imagen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1528" y="533756"/>
            <a:ext cx="1622476" cy="1280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Juarez2013E1\Desktop\ESCUDO JUAREZ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7352" y="241870"/>
            <a:ext cx="1353831" cy="1609974"/>
          </a:xfrm>
          <a:prstGeom prst="rect">
            <a:avLst/>
          </a:prstGeom>
          <a:noFill/>
        </p:spPr>
      </p:pic>
      <p:sp>
        <p:nvSpPr>
          <p:cNvPr id="10" name="1 Título"/>
          <p:cNvSpPr txBox="1">
            <a:spLocks/>
          </p:cNvSpPr>
          <p:nvPr/>
        </p:nvSpPr>
        <p:spPr>
          <a:xfrm>
            <a:off x="4175691" y="547522"/>
            <a:ext cx="4226720" cy="1252844"/>
          </a:xfrm>
          <a:prstGeom prst="rect">
            <a:avLst/>
          </a:prstGeom>
        </p:spPr>
        <p:txBody>
          <a:bodyPr vert="horz" lIns="117254" tIns="58627" rIns="117254" bIns="58627" rtlCol="0" anchor="ctr">
            <a:normAutofit fontScale="6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>
              <a:spcAft>
                <a:spcPct val="0"/>
              </a:spcAft>
              <a:tabLst>
                <a:tab pos="3599031" algn="ctr"/>
                <a:tab pos="7196028" algn="r"/>
              </a:tabLst>
            </a:pPr>
            <a:r>
              <a:rPr kumimoji="0" lang="es-MX" altLang="es-MX" b="1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PRESIDENCIA MUNICIPAL</a:t>
            </a:r>
            <a:endParaRPr lang="es-MX" altLang="es-MX" sz="2300" dirty="0">
              <a:latin typeface="Arial" pitchFamily="34" charset="0"/>
              <a:cs typeface="Arial" pitchFamily="34" charset="0"/>
            </a:endParaRPr>
          </a:p>
          <a:p>
            <a:pPr eaLnBrk="0" fontAlgn="base" hangingPunct="0">
              <a:spcAft>
                <a:spcPct val="0"/>
              </a:spcAft>
              <a:tabLst>
                <a:tab pos="3599031" algn="ctr"/>
                <a:tab pos="7196028" algn="r"/>
              </a:tabLst>
            </a:pPr>
            <a:r>
              <a:rPr kumimoji="0" lang="es-MX" altLang="es-MX" b="1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JUÁREZ, N. L.</a:t>
            </a:r>
            <a:r>
              <a:rPr kumimoji="0" lang="es-MX" altLang="es-MX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es-MX" altLang="es-MX" b="1" i="0" u="none" strike="noStrike" cap="none" normalizeH="0" baseline="0" dirty="0" smtClean="0">
              <a:ln>
                <a:noFill/>
              </a:ln>
              <a:solidFill>
                <a:srgbClr val="595959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Aft>
                <a:spcPct val="0"/>
              </a:spcAft>
              <a:tabLst>
                <a:tab pos="3599031" algn="ctr"/>
                <a:tab pos="7196028" algn="r"/>
              </a:tabLst>
            </a:pPr>
            <a:r>
              <a:rPr kumimoji="0" lang="es-MX" altLang="es-MX" b="1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DIRECCIÓN DE CULTURA</a:t>
            </a:r>
            <a:r>
              <a:rPr lang="es-MX" altLang="es-MX" sz="2300" dirty="0">
                <a:latin typeface="Arial" pitchFamily="34" charset="0"/>
                <a:cs typeface="Arial" pitchFamily="34" charset="0"/>
              </a:rPr>
              <a:t> </a:t>
            </a:r>
            <a:endParaRPr lang="es-MX" altLang="es-MX" sz="6200" dirty="0">
              <a:latin typeface="Arial" pitchFamily="34" charset="0"/>
              <a:cs typeface="Arial" pitchFamily="34" charset="0"/>
            </a:endParaRPr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155868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s-MX" dirty="0" smtClean="0"/>
              <a:t>MAYO</a:t>
            </a:r>
            <a:endParaRPr lang="es-MX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52789" y="1675882"/>
            <a:ext cx="11501438" cy="5108471"/>
          </a:xfrm>
        </p:spPr>
        <p:txBody>
          <a:bodyPr>
            <a:normAutofit/>
          </a:bodyPr>
          <a:lstStyle/>
          <a:p>
            <a:r>
              <a:rPr lang="es-MX" sz="3100" dirty="0"/>
              <a:t>DOMINGOS FAMILIARES (FRECUENCIA SEMANAL )</a:t>
            </a:r>
          </a:p>
          <a:p>
            <a:r>
              <a:rPr lang="es-MX" sz="3100" dirty="0"/>
              <a:t>MIÉRCOLES DE MUSEO (FRECUENCIA SEMENAL)</a:t>
            </a:r>
          </a:p>
          <a:p>
            <a:r>
              <a:rPr lang="es-MX" sz="3100" dirty="0"/>
              <a:t>TALLERES DE GUITARRA (BIBLIOTECAS Y KIOSCO MUNICIPAL)</a:t>
            </a:r>
          </a:p>
          <a:p>
            <a:r>
              <a:rPr lang="es-MX" sz="3100" dirty="0"/>
              <a:t>GRABACION PROFESIONAL (CD JUAREZ CANTA)</a:t>
            </a:r>
          </a:p>
          <a:p>
            <a:endParaRPr lang="es-MX" sz="3100" dirty="0"/>
          </a:p>
        </p:txBody>
      </p:sp>
    </p:spTree>
    <p:extLst>
      <p:ext uri="{BB962C8B-B14F-4D97-AF65-F5344CB8AC3E}">
        <p14:creationId xmlns:p14="http://schemas.microsoft.com/office/powerpoint/2010/main" val="2607559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545403" y="2575501"/>
            <a:ext cx="9838877" cy="4487832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es-MX" sz="4400" b="1" dirty="0" smtClean="0"/>
              <a:t>Se atendieron a 178 alumnos de nivel medio superior y superior, a los que se les apoyo con Becas en las Diferentes Universidades, Preparatorias e Institutos Educativos, para que sigan con su educación.</a:t>
            </a:r>
            <a:endParaRPr lang="es-MX" sz="4400" dirty="0"/>
          </a:p>
          <a:p>
            <a:pPr marL="0" indent="0">
              <a:buNone/>
            </a:pPr>
            <a:endParaRPr lang="es-MX" b="1" dirty="0" smtClean="0"/>
          </a:p>
          <a:p>
            <a:r>
              <a:rPr lang="es-MX" dirty="0"/>
              <a:t/>
            </a:r>
            <a:br>
              <a:rPr lang="es-MX" dirty="0"/>
            </a:br>
            <a:endParaRPr lang="es-MX" dirty="0"/>
          </a:p>
        </p:txBody>
      </p:sp>
      <p:pic>
        <p:nvPicPr>
          <p:cNvPr id="5" name="Picture 2" descr="http://gestion.itver.edu.mx/wp-content/uploads/2012/02/becas.jpg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71"/>
          <a:stretch/>
        </p:blipFill>
        <p:spPr bwMode="auto">
          <a:xfrm>
            <a:off x="4083069" y="536696"/>
            <a:ext cx="4359891" cy="141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4408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150144" y="323491"/>
            <a:ext cx="10542984" cy="1416819"/>
          </a:xfrm>
        </p:spPr>
        <p:txBody>
          <a:bodyPr>
            <a:normAutofit/>
          </a:bodyPr>
          <a:lstStyle/>
          <a:p>
            <a:pPr algn="ctr"/>
            <a:r>
              <a:rPr lang="es-MX" sz="4400" dirty="0">
                <a:solidFill>
                  <a:srgbClr val="FF0000"/>
                </a:solidFill>
                <a:latin typeface="Arial Black" pitchFamily="34" charset="0"/>
              </a:rPr>
              <a:t>Taller para </a:t>
            </a:r>
            <a:r>
              <a:rPr lang="es-MX" sz="4400" dirty="0" smtClean="0">
                <a:solidFill>
                  <a:srgbClr val="FF0000"/>
                </a:solidFill>
                <a:latin typeface="Arial Black" pitchFamily="34" charset="0"/>
              </a:rPr>
              <a:t>Padres</a:t>
            </a:r>
            <a:endParaRPr lang="es-MX" sz="44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150144" y="2083287"/>
            <a:ext cx="5752101" cy="1574313"/>
          </a:xfrm>
        </p:spPr>
        <p:txBody>
          <a:bodyPr/>
          <a:lstStyle/>
          <a:p>
            <a:r>
              <a:rPr lang="es-MX" dirty="0"/>
              <a:t> </a:t>
            </a:r>
            <a:r>
              <a:rPr lang="es-MX" sz="2400" dirty="0">
                <a:latin typeface="+mj-lt"/>
              </a:rPr>
              <a:t>Inteligencia Emocional en Nuestros </a:t>
            </a:r>
            <a:r>
              <a:rPr lang="es-MX" sz="2400" dirty="0" smtClean="0">
                <a:latin typeface="+mj-lt"/>
              </a:rPr>
              <a:t>Hijos, impartido por </a:t>
            </a:r>
            <a:r>
              <a:rPr lang="es-MX" sz="2400" dirty="0">
                <a:latin typeface="+mj-lt"/>
              </a:rPr>
              <a:t>A</a:t>
            </a:r>
            <a:r>
              <a:rPr lang="es-MX" sz="2400" dirty="0" smtClean="0">
                <a:latin typeface="+mj-lt"/>
              </a:rPr>
              <a:t>lianza </a:t>
            </a:r>
            <a:r>
              <a:rPr lang="es-MX" sz="2400" dirty="0" err="1" smtClean="0">
                <a:latin typeface="+mj-lt"/>
              </a:rPr>
              <a:t>Heartland</a:t>
            </a:r>
            <a:r>
              <a:rPr lang="es-MX" sz="2400" dirty="0" smtClean="0">
                <a:latin typeface="+mj-lt"/>
              </a:rPr>
              <a:t>.</a:t>
            </a:r>
            <a:endParaRPr lang="es-MX" sz="2400" dirty="0">
              <a:latin typeface="+mj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6747" y="3687097"/>
            <a:ext cx="4538866" cy="2381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3471" y="2085002"/>
            <a:ext cx="4483510" cy="2339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3471" y="4601497"/>
            <a:ext cx="448351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8530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50144" y="323491"/>
            <a:ext cx="10542984" cy="1246229"/>
          </a:xfrm>
        </p:spPr>
        <p:txBody>
          <a:bodyPr>
            <a:normAutofit/>
          </a:bodyPr>
          <a:lstStyle/>
          <a:p>
            <a:pPr algn="ctr"/>
            <a:r>
              <a:rPr lang="es-MX" sz="4400" dirty="0">
                <a:solidFill>
                  <a:srgbClr val="FF0000"/>
                </a:solidFill>
                <a:latin typeface="Arial Black" pitchFamily="34" charset="0"/>
              </a:rPr>
              <a:t>Muestra de Rondas Infantiles</a:t>
            </a:r>
          </a:p>
        </p:txBody>
      </p:sp>
      <p:sp>
        <p:nvSpPr>
          <p:cNvPr id="9" name="Marcador de contenido 2"/>
          <p:cNvSpPr txBox="1">
            <a:spLocks/>
          </p:cNvSpPr>
          <p:nvPr/>
        </p:nvSpPr>
        <p:spPr>
          <a:xfrm>
            <a:off x="1386348" y="2053790"/>
            <a:ext cx="10132142" cy="454118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5847" indent="-95847" algn="l" defTabSz="958474" rtl="0" eaLnBrk="1" latinLnBrk="0" hangingPunct="1">
              <a:lnSpc>
                <a:spcPct val="90000"/>
              </a:lnSpc>
              <a:spcBef>
                <a:spcPts val="1258"/>
              </a:spcBef>
              <a:spcAft>
                <a:spcPts val="21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9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02559" indent="-191695" algn="l" defTabSz="958474" rtl="0" eaLnBrk="1" latinLnBrk="0" hangingPunct="1">
              <a:lnSpc>
                <a:spcPct val="90000"/>
              </a:lnSpc>
              <a:spcBef>
                <a:spcPts val="210"/>
              </a:spcBef>
              <a:spcAft>
                <a:spcPts val="419"/>
              </a:spcAft>
              <a:buClr>
                <a:schemeClr val="accent1"/>
              </a:buClr>
              <a:buFont typeface="Calibri" pitchFamily="34" charset="0"/>
              <a:buChar char="◦"/>
              <a:defRPr sz="1887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94254" indent="-191695" algn="l" defTabSz="958474" rtl="0" eaLnBrk="1" latinLnBrk="0" hangingPunct="1">
              <a:lnSpc>
                <a:spcPct val="90000"/>
              </a:lnSpc>
              <a:spcBef>
                <a:spcPts val="210"/>
              </a:spcBef>
              <a:spcAft>
                <a:spcPts val="419"/>
              </a:spcAft>
              <a:buClr>
                <a:schemeClr val="accent1"/>
              </a:buClr>
              <a:buFont typeface="Calibri" pitchFamily="34" charset="0"/>
              <a:buChar char="◦"/>
              <a:defRPr sz="1467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85949" indent="-191695" algn="l" defTabSz="958474" rtl="0" eaLnBrk="1" latinLnBrk="0" hangingPunct="1">
              <a:lnSpc>
                <a:spcPct val="90000"/>
              </a:lnSpc>
              <a:spcBef>
                <a:spcPts val="210"/>
              </a:spcBef>
              <a:spcAft>
                <a:spcPts val="419"/>
              </a:spcAft>
              <a:buClr>
                <a:schemeClr val="accent1"/>
              </a:buClr>
              <a:buFont typeface="Calibri" pitchFamily="34" charset="0"/>
              <a:buChar char="◦"/>
              <a:defRPr sz="1467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77644" indent="-191695" algn="l" defTabSz="958474" rtl="0" eaLnBrk="1" latinLnBrk="0" hangingPunct="1">
              <a:lnSpc>
                <a:spcPct val="90000"/>
              </a:lnSpc>
              <a:spcBef>
                <a:spcPts val="210"/>
              </a:spcBef>
              <a:spcAft>
                <a:spcPts val="419"/>
              </a:spcAft>
              <a:buClr>
                <a:schemeClr val="accent1"/>
              </a:buClr>
              <a:buFont typeface="Calibri" pitchFamily="34" charset="0"/>
              <a:buChar char="◦"/>
              <a:defRPr sz="1467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53020" indent="-239619" algn="l" defTabSz="958474" rtl="0" eaLnBrk="1" latinLnBrk="0" hangingPunct="1">
              <a:lnSpc>
                <a:spcPct val="90000"/>
              </a:lnSpc>
              <a:spcBef>
                <a:spcPts val="210"/>
              </a:spcBef>
              <a:spcAft>
                <a:spcPts val="419"/>
              </a:spcAft>
              <a:buClr>
                <a:schemeClr val="accent1"/>
              </a:buClr>
              <a:buFont typeface="Calibri" pitchFamily="34" charset="0"/>
              <a:buChar char="◦"/>
              <a:defRPr sz="1467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62660" indent="-239619" algn="l" defTabSz="958474" rtl="0" eaLnBrk="1" latinLnBrk="0" hangingPunct="1">
              <a:lnSpc>
                <a:spcPct val="90000"/>
              </a:lnSpc>
              <a:spcBef>
                <a:spcPts val="210"/>
              </a:spcBef>
              <a:spcAft>
                <a:spcPts val="419"/>
              </a:spcAft>
              <a:buClr>
                <a:schemeClr val="accent1"/>
              </a:buClr>
              <a:buFont typeface="Calibri" pitchFamily="34" charset="0"/>
              <a:buChar char="◦"/>
              <a:defRPr sz="1467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72300" indent="-239619" algn="l" defTabSz="958474" rtl="0" eaLnBrk="1" latinLnBrk="0" hangingPunct="1">
              <a:lnSpc>
                <a:spcPct val="90000"/>
              </a:lnSpc>
              <a:spcBef>
                <a:spcPts val="210"/>
              </a:spcBef>
              <a:spcAft>
                <a:spcPts val="419"/>
              </a:spcAft>
              <a:buClr>
                <a:schemeClr val="accent1"/>
              </a:buClr>
              <a:buFont typeface="Calibri" pitchFamily="34" charset="0"/>
              <a:buChar char="◦"/>
              <a:defRPr sz="1467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81940" indent="-239619" algn="l" defTabSz="958474" rtl="0" eaLnBrk="1" latinLnBrk="0" hangingPunct="1">
              <a:lnSpc>
                <a:spcPct val="90000"/>
              </a:lnSpc>
              <a:spcBef>
                <a:spcPts val="210"/>
              </a:spcBef>
              <a:spcAft>
                <a:spcPts val="419"/>
              </a:spcAft>
              <a:buClr>
                <a:schemeClr val="accent1"/>
              </a:buClr>
              <a:buFont typeface="Calibri" pitchFamily="34" charset="0"/>
              <a:buChar char="◦"/>
              <a:defRPr sz="1467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Calibri" panose="020F0502020204030204" pitchFamily="34" charset="0"/>
              <a:buNone/>
            </a:pPr>
            <a:endParaRPr lang="es-MX" sz="2400" b="1" dirty="0" smtClean="0"/>
          </a:p>
        </p:txBody>
      </p:sp>
      <p:sp>
        <p:nvSpPr>
          <p:cNvPr id="8" name="7 Rectángulo"/>
          <p:cNvSpPr/>
          <p:nvPr/>
        </p:nvSpPr>
        <p:spPr>
          <a:xfrm>
            <a:off x="1349827" y="1988458"/>
            <a:ext cx="1036320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es-MX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endParaRPr lang="es-MX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" name="Marcador de contenido 2"/>
          <p:cNvSpPr txBox="1">
            <a:spLocks/>
          </p:cNvSpPr>
          <p:nvPr/>
        </p:nvSpPr>
        <p:spPr>
          <a:xfrm>
            <a:off x="1308879" y="2079979"/>
            <a:ext cx="5677877" cy="1188793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5847" indent="-95847" algn="l" defTabSz="958474" rtl="0" eaLnBrk="1" latinLnBrk="0" hangingPunct="1">
              <a:lnSpc>
                <a:spcPct val="90000"/>
              </a:lnSpc>
              <a:spcBef>
                <a:spcPts val="1258"/>
              </a:spcBef>
              <a:spcAft>
                <a:spcPts val="21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9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02559" indent="-191695" algn="l" defTabSz="958474" rtl="0" eaLnBrk="1" latinLnBrk="0" hangingPunct="1">
              <a:lnSpc>
                <a:spcPct val="90000"/>
              </a:lnSpc>
              <a:spcBef>
                <a:spcPts val="210"/>
              </a:spcBef>
              <a:spcAft>
                <a:spcPts val="419"/>
              </a:spcAft>
              <a:buClr>
                <a:schemeClr val="accent1"/>
              </a:buClr>
              <a:buFont typeface="Calibri" pitchFamily="34" charset="0"/>
              <a:buChar char="◦"/>
              <a:defRPr sz="1887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94254" indent="-191695" algn="l" defTabSz="958474" rtl="0" eaLnBrk="1" latinLnBrk="0" hangingPunct="1">
              <a:lnSpc>
                <a:spcPct val="90000"/>
              </a:lnSpc>
              <a:spcBef>
                <a:spcPts val="210"/>
              </a:spcBef>
              <a:spcAft>
                <a:spcPts val="419"/>
              </a:spcAft>
              <a:buClr>
                <a:schemeClr val="accent1"/>
              </a:buClr>
              <a:buFont typeface="Calibri" pitchFamily="34" charset="0"/>
              <a:buChar char="◦"/>
              <a:defRPr sz="1467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85949" indent="-191695" algn="l" defTabSz="958474" rtl="0" eaLnBrk="1" latinLnBrk="0" hangingPunct="1">
              <a:lnSpc>
                <a:spcPct val="90000"/>
              </a:lnSpc>
              <a:spcBef>
                <a:spcPts val="210"/>
              </a:spcBef>
              <a:spcAft>
                <a:spcPts val="419"/>
              </a:spcAft>
              <a:buClr>
                <a:schemeClr val="accent1"/>
              </a:buClr>
              <a:buFont typeface="Calibri" pitchFamily="34" charset="0"/>
              <a:buChar char="◦"/>
              <a:defRPr sz="1467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77644" indent="-191695" algn="l" defTabSz="958474" rtl="0" eaLnBrk="1" latinLnBrk="0" hangingPunct="1">
              <a:lnSpc>
                <a:spcPct val="90000"/>
              </a:lnSpc>
              <a:spcBef>
                <a:spcPts val="210"/>
              </a:spcBef>
              <a:spcAft>
                <a:spcPts val="419"/>
              </a:spcAft>
              <a:buClr>
                <a:schemeClr val="accent1"/>
              </a:buClr>
              <a:buFont typeface="Calibri" pitchFamily="34" charset="0"/>
              <a:buChar char="◦"/>
              <a:defRPr sz="1467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53020" indent="-239619" algn="l" defTabSz="958474" rtl="0" eaLnBrk="1" latinLnBrk="0" hangingPunct="1">
              <a:lnSpc>
                <a:spcPct val="90000"/>
              </a:lnSpc>
              <a:spcBef>
                <a:spcPts val="210"/>
              </a:spcBef>
              <a:spcAft>
                <a:spcPts val="419"/>
              </a:spcAft>
              <a:buClr>
                <a:schemeClr val="accent1"/>
              </a:buClr>
              <a:buFont typeface="Calibri" pitchFamily="34" charset="0"/>
              <a:buChar char="◦"/>
              <a:defRPr sz="1467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62660" indent="-239619" algn="l" defTabSz="958474" rtl="0" eaLnBrk="1" latinLnBrk="0" hangingPunct="1">
              <a:lnSpc>
                <a:spcPct val="90000"/>
              </a:lnSpc>
              <a:spcBef>
                <a:spcPts val="210"/>
              </a:spcBef>
              <a:spcAft>
                <a:spcPts val="419"/>
              </a:spcAft>
              <a:buClr>
                <a:schemeClr val="accent1"/>
              </a:buClr>
              <a:buFont typeface="Calibri" pitchFamily="34" charset="0"/>
              <a:buChar char="◦"/>
              <a:defRPr sz="1467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72300" indent="-239619" algn="l" defTabSz="958474" rtl="0" eaLnBrk="1" latinLnBrk="0" hangingPunct="1">
              <a:lnSpc>
                <a:spcPct val="90000"/>
              </a:lnSpc>
              <a:spcBef>
                <a:spcPts val="210"/>
              </a:spcBef>
              <a:spcAft>
                <a:spcPts val="419"/>
              </a:spcAft>
              <a:buClr>
                <a:schemeClr val="accent1"/>
              </a:buClr>
              <a:buFont typeface="Calibri" pitchFamily="34" charset="0"/>
              <a:buChar char="◦"/>
              <a:defRPr sz="1467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81940" indent="-239619" algn="l" defTabSz="958474" rtl="0" eaLnBrk="1" latinLnBrk="0" hangingPunct="1">
              <a:lnSpc>
                <a:spcPct val="90000"/>
              </a:lnSpc>
              <a:spcBef>
                <a:spcPts val="210"/>
              </a:spcBef>
              <a:spcAft>
                <a:spcPts val="419"/>
              </a:spcAft>
              <a:buClr>
                <a:schemeClr val="accent1"/>
              </a:buClr>
              <a:buFont typeface="Calibri" pitchFamily="34" charset="0"/>
              <a:buChar char="◦"/>
              <a:defRPr sz="1467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dirty="0" smtClean="0"/>
              <a:t/>
            </a:r>
            <a:br>
              <a:rPr lang="es-MX" dirty="0" smtClean="0"/>
            </a:br>
            <a:endParaRPr lang="es-MX" dirty="0"/>
          </a:p>
        </p:txBody>
      </p:sp>
      <p:sp>
        <p:nvSpPr>
          <p:cNvPr id="3" name="2 Rectángulo"/>
          <p:cNvSpPr/>
          <p:nvPr/>
        </p:nvSpPr>
        <p:spPr>
          <a:xfrm>
            <a:off x="1386348" y="2068443"/>
            <a:ext cx="454555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2400" dirty="0" smtClean="0"/>
              <a:t>Realizada por la zona 103 Inspectora Olga Ruiz Zapata, en el kínder Roberto Garza Zambrano. </a:t>
            </a:r>
            <a:endParaRPr lang="es-MX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6348" y="3428593"/>
            <a:ext cx="4545557" cy="2706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7726" y="2079979"/>
            <a:ext cx="4305302" cy="2244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7726" y="4675239"/>
            <a:ext cx="4305303" cy="2241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12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150144" y="323491"/>
            <a:ext cx="10542984" cy="1261470"/>
          </a:xfrm>
        </p:spPr>
        <p:txBody>
          <a:bodyPr>
            <a:normAutofit/>
          </a:bodyPr>
          <a:lstStyle/>
          <a:p>
            <a:pPr algn="ctr"/>
            <a:r>
              <a:rPr lang="es-MX" sz="4400" dirty="0">
                <a:solidFill>
                  <a:srgbClr val="FF0000"/>
                </a:solidFill>
                <a:latin typeface="Arial Black" pitchFamily="34" charset="0"/>
              </a:rPr>
              <a:t>Festejo del día de M</a:t>
            </a:r>
            <a:r>
              <a:rPr lang="es-MX" sz="4400" dirty="0" smtClean="0">
                <a:solidFill>
                  <a:srgbClr val="FF0000"/>
                </a:solidFill>
                <a:latin typeface="Arial Black" pitchFamily="34" charset="0"/>
              </a:rPr>
              <a:t>amá</a:t>
            </a:r>
            <a:endParaRPr lang="es-MX" sz="44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3 Marcador de contenido"/>
          <p:cNvSpPr>
            <a:spLocks noGrp="1"/>
          </p:cNvSpPr>
          <p:nvPr>
            <p:ph idx="1"/>
          </p:nvPr>
        </p:nvSpPr>
        <p:spPr>
          <a:xfrm>
            <a:off x="1224116" y="2083287"/>
            <a:ext cx="4778478" cy="1254999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MX" sz="2400" dirty="0" smtClean="0"/>
              <a:t>Secundaría </a:t>
            </a:r>
            <a:r>
              <a:rPr lang="es-MX" sz="2400" dirty="0"/>
              <a:t>Eugenio Garza la </a:t>
            </a:r>
            <a:r>
              <a:rPr lang="es-MX" sz="2400" dirty="0" err="1"/>
              <a:t>Guera</a:t>
            </a:r>
            <a:r>
              <a:rPr lang="es-MX" sz="2400" dirty="0"/>
              <a:t> TM y TV</a:t>
            </a:r>
            <a:r>
              <a:rPr lang="es-MX" sz="2400" dirty="0" smtClean="0"/>
              <a:t>. Apoyando con mobiliario, auditorio y conferencista.</a:t>
            </a:r>
            <a:endParaRPr lang="es-MX" sz="24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7354" y="3532237"/>
            <a:ext cx="4557252" cy="2816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3890" y="2182761"/>
            <a:ext cx="4372983" cy="2197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3891" y="4616245"/>
            <a:ext cx="4372982" cy="23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MX" sz="4400" dirty="0">
                <a:solidFill>
                  <a:srgbClr val="FF0000"/>
                </a:solidFill>
                <a:latin typeface="Arial Black" pitchFamily="34" charset="0"/>
              </a:rPr>
              <a:t>Concluyen asesorías para </a:t>
            </a:r>
            <a:r>
              <a:rPr lang="es-MX" sz="4400" dirty="0" smtClean="0">
                <a:solidFill>
                  <a:srgbClr val="FF0000"/>
                </a:solidFill>
                <a:latin typeface="Arial Black" pitchFamily="34" charset="0"/>
              </a:rPr>
              <a:t>Examen </a:t>
            </a:r>
            <a:r>
              <a:rPr lang="es-MX" sz="4400" dirty="0">
                <a:solidFill>
                  <a:srgbClr val="FF0000"/>
                </a:solidFill>
                <a:latin typeface="Arial Black" pitchFamily="34" charset="0"/>
              </a:rPr>
              <a:t>de admisión a la P</a:t>
            </a:r>
            <a:r>
              <a:rPr lang="es-MX" sz="4400" dirty="0" smtClean="0">
                <a:solidFill>
                  <a:srgbClr val="FF0000"/>
                </a:solidFill>
                <a:latin typeface="Arial Black" pitchFamily="34" charset="0"/>
              </a:rPr>
              <a:t>reparatoria </a:t>
            </a:r>
            <a:endParaRPr lang="es-MX" sz="44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150144" y="2083287"/>
            <a:ext cx="10542984" cy="1043371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s-MX" sz="2400" dirty="0" smtClean="0"/>
              <a:t> </a:t>
            </a:r>
            <a:r>
              <a:rPr lang="es-MX" sz="2400" dirty="0"/>
              <a:t>Agradecemos a la Universidad EDEC y su Director Luís Gabriel Sáenz por el apoyó que brindó al mandar los maestros para impartir las </a:t>
            </a:r>
            <a:r>
              <a:rPr lang="es-MX" sz="2400" dirty="0" smtClean="0"/>
              <a:t>asesorías.</a:t>
            </a:r>
            <a:endParaRPr lang="es-MX" sz="24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4115" y="3569111"/>
            <a:ext cx="3421627" cy="2536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7975" y="3569110"/>
            <a:ext cx="3362632" cy="2536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7676" y="3569111"/>
            <a:ext cx="3401537" cy="2536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1128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150144" y="323490"/>
            <a:ext cx="10542984" cy="1239839"/>
          </a:xfrm>
        </p:spPr>
        <p:txBody>
          <a:bodyPr>
            <a:normAutofit/>
          </a:bodyPr>
          <a:lstStyle/>
          <a:p>
            <a:pPr algn="ctr"/>
            <a:r>
              <a:rPr lang="es-MX" sz="4400" dirty="0" smtClean="0">
                <a:solidFill>
                  <a:srgbClr val="FF0000"/>
                </a:solidFill>
                <a:latin typeface="Arial Black" pitchFamily="34" charset="0"/>
              </a:rPr>
              <a:t>Festejo </a:t>
            </a:r>
            <a:r>
              <a:rPr lang="es-MX" sz="4400" dirty="0">
                <a:solidFill>
                  <a:srgbClr val="FF0000"/>
                </a:solidFill>
                <a:latin typeface="Arial Black" pitchFamily="34" charset="0"/>
              </a:rPr>
              <a:t>día del maestro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150145" y="2083287"/>
            <a:ext cx="5294900" cy="1294093"/>
          </a:xfrm>
        </p:spPr>
        <p:txBody>
          <a:bodyPr>
            <a:noAutofit/>
          </a:bodyPr>
          <a:lstStyle/>
          <a:p>
            <a:pPr algn="just"/>
            <a:r>
              <a:rPr lang="es-MX" sz="2400" dirty="0"/>
              <a:t>O</a:t>
            </a:r>
            <a:r>
              <a:rPr lang="es-MX" sz="2400" dirty="0" smtClean="0"/>
              <a:t>rganizado </a:t>
            </a:r>
            <a:r>
              <a:rPr lang="es-MX" sz="2400" dirty="0"/>
              <a:t>por el Sr Alcalde </a:t>
            </a:r>
            <a:r>
              <a:rPr lang="es-MX" sz="2400" dirty="0" err="1"/>
              <a:t>Lic</a:t>
            </a:r>
            <a:r>
              <a:rPr lang="es-MX" sz="2400" dirty="0"/>
              <a:t> Heriberto Treviño Cantú, felicidades a todos los maestros en su </a:t>
            </a:r>
            <a:r>
              <a:rPr lang="es-MX" sz="2400" dirty="0" smtClean="0"/>
              <a:t>día.</a:t>
            </a:r>
            <a:endParaRPr lang="es-MX" sz="240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7354" y="3731340"/>
            <a:ext cx="4498259" cy="2788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4260" y="2064775"/>
            <a:ext cx="4817346" cy="2367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4260" y="4642259"/>
            <a:ext cx="4817346" cy="2293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7590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53425" y="3220120"/>
            <a:ext cx="11501438" cy="1290108"/>
          </a:xfrm>
        </p:spPr>
        <p:txBody>
          <a:bodyPr>
            <a:normAutofit fontScale="90000"/>
          </a:bodyPr>
          <a:lstStyle/>
          <a:p>
            <a:r>
              <a:rPr lang="es-MX" b="1" dirty="0" smtClean="0">
                <a:latin typeface="+mn-lt"/>
              </a:rPr>
              <a:t>SECRETARÍA DE DESARROLLO SOCIAL</a:t>
            </a:r>
            <a:br>
              <a:rPr lang="es-MX" b="1" dirty="0" smtClean="0">
                <a:latin typeface="+mn-lt"/>
              </a:rPr>
            </a:br>
            <a:r>
              <a:rPr lang="es-MX" b="1" dirty="0" smtClean="0">
                <a:latin typeface="+mn-lt"/>
              </a:rPr>
              <a:t>DIRECCIÓN DE DEPORTES</a:t>
            </a:r>
            <a:br>
              <a:rPr lang="es-MX" b="1" dirty="0" smtClean="0">
                <a:latin typeface="+mn-lt"/>
              </a:rPr>
            </a:br>
            <a:r>
              <a:rPr lang="es-MX" b="1" dirty="0" smtClean="0">
                <a:latin typeface="+mn-lt"/>
              </a:rPr>
              <a:t>ADMON. 2015-2018</a:t>
            </a:r>
            <a:endParaRPr lang="es-MX" b="1" dirty="0">
              <a:latin typeface="+mn-lt"/>
            </a:endParaRPr>
          </a:p>
        </p:txBody>
      </p:sp>
      <p:sp>
        <p:nvSpPr>
          <p:cNvPr id="4" name="1 Título"/>
          <p:cNvSpPr txBox="1">
            <a:spLocks/>
          </p:cNvSpPr>
          <p:nvPr/>
        </p:nvSpPr>
        <p:spPr>
          <a:xfrm>
            <a:off x="955334" y="538022"/>
            <a:ext cx="10862469" cy="1659223"/>
          </a:xfrm>
          <a:prstGeom prst="rect">
            <a:avLst/>
          </a:prstGeom>
        </p:spPr>
        <p:txBody>
          <a:bodyPr vert="horz" lIns="117254" tIns="58627" rIns="117254" bIns="58627" numCol="1" rtlCol="0" anchor="ctr">
            <a:prstTxWarp prst="textChevron">
              <a:avLst/>
            </a:prstTxWarp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s-MX" sz="5600" dirty="0">
                <a:solidFill>
                  <a:prstClr val="black"/>
                </a:solidFill>
                <a:latin typeface="Aharoni" pitchFamily="2" charset="-79"/>
                <a:cs typeface="Aharoni" pitchFamily="2" charset="-79"/>
              </a:rPr>
              <a:t>ACTIVIDADES </a:t>
            </a:r>
            <a:r>
              <a:rPr lang="es-MX" sz="5600" dirty="0">
                <a:solidFill>
                  <a:prstClr val="black"/>
                </a:solidFill>
                <a:latin typeface="Aharoni" pitchFamily="2" charset="-79"/>
                <a:cs typeface="Aharoni" pitchFamily="2" charset="-79"/>
              </a:rPr>
              <a:t>MES DE MAYO</a:t>
            </a:r>
            <a:endParaRPr lang="es-MX" sz="5600" dirty="0">
              <a:solidFill>
                <a:prstClr val="black"/>
              </a:solidFill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5" name="1 Título"/>
          <p:cNvSpPr txBox="1">
            <a:spLocks/>
          </p:cNvSpPr>
          <p:nvPr/>
        </p:nvSpPr>
        <p:spPr>
          <a:xfrm>
            <a:off x="552789" y="6156347"/>
            <a:ext cx="11501438" cy="1290108"/>
          </a:xfrm>
          <a:prstGeom prst="rect">
            <a:avLst/>
          </a:prstGeom>
        </p:spPr>
        <p:txBody>
          <a:bodyPr vert="horz" lIns="117254" tIns="58627" rIns="117254" bIns="58627" rtlCol="0" anchor="ctr">
            <a:normAutofit fontScale="82500" lnSpcReduction="20000"/>
          </a:bodyPr>
          <a:lstStyle/>
          <a:p>
            <a:pPr algn="ctr">
              <a:spcBef>
                <a:spcPct val="0"/>
              </a:spcBef>
              <a:defRPr/>
            </a:pPr>
            <a:r>
              <a:rPr lang="es-MX" sz="5600" b="1" u="sng" dirty="0">
                <a:solidFill>
                  <a:prstClr val="black"/>
                </a:solidFill>
              </a:rPr>
              <a:t>PROFR. JUAN ENRIQUE RODRÍGUEZ CARRILLO</a:t>
            </a:r>
          </a:p>
          <a:p>
            <a:pPr algn="ctr">
              <a:spcBef>
                <a:spcPct val="0"/>
              </a:spcBef>
              <a:defRPr/>
            </a:pPr>
            <a:r>
              <a:rPr lang="es-MX" sz="5600" b="1" dirty="0">
                <a:solidFill>
                  <a:prstClr val="black"/>
                </a:solidFill>
              </a:rPr>
              <a:t>DIRECTOR</a:t>
            </a:r>
          </a:p>
          <a:p>
            <a:pPr algn="ctr">
              <a:spcBef>
                <a:spcPct val="0"/>
              </a:spcBef>
              <a:defRPr/>
            </a:pPr>
            <a:endParaRPr lang="es-MX" sz="56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8286300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ción">
  <a:themeElements>
    <a:clrScheme name="Retrospección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Retrospección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ción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Retrospect" id="{5F128B03-DCCA-4EEB-AB3B-CF2899314A46}" vid="{D26EA377-59BD-4C9C-9D94-EE8416EE4C7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10826</TotalTime>
  <Words>384</Words>
  <Application>Microsoft Office PowerPoint</Application>
  <PresentationFormat>Personalizado</PresentationFormat>
  <Paragraphs>60</Paragraphs>
  <Slides>25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25</vt:i4>
      </vt:variant>
    </vt:vector>
  </HeadingPairs>
  <TitlesOfParts>
    <vt:vector size="26" baseType="lpstr">
      <vt:lpstr>Retrospección</vt:lpstr>
      <vt:lpstr>DIRECCIÒN         DE  EDUCACIÒN</vt:lpstr>
      <vt:lpstr>SERVICIOS Y ATENCIÓN CIUDADANA</vt:lpstr>
      <vt:lpstr>Presentación de PowerPoint</vt:lpstr>
      <vt:lpstr>Taller para Padres</vt:lpstr>
      <vt:lpstr>Muestra de Rondas Infantiles</vt:lpstr>
      <vt:lpstr>Festejo del día de Mamá</vt:lpstr>
      <vt:lpstr>Concluyen asesorías para Examen de admisión a la Preparatoria </vt:lpstr>
      <vt:lpstr>Festejo día del maestro</vt:lpstr>
      <vt:lpstr>SECRETARÍA DE DESARROLLO SOCIAL DIRECCIÓN DE DEPORTES ADMON. 2015-2018</vt:lpstr>
      <vt:lpstr>TORNEO DE NATACIÓN</vt:lpstr>
      <vt:lpstr>TORNEO DE VOLEYBOL</vt:lpstr>
      <vt:lpstr>JUNTA PREVIA AL DÍA DEL DESAFÍO Y TORNEO ESTATAL DEL ADULTO MAYOR</vt:lpstr>
      <vt:lpstr>TORNEO ESTATAL DE NATACIÓN DEL ADULTO MAYOR.</vt:lpstr>
      <vt:lpstr>EVENTO “DÍA DEL DESAFÍO”</vt:lpstr>
      <vt:lpstr>JUNTA DE DIRECTORES DE DEPORTES CON EL I.N.D.E.</vt:lpstr>
      <vt:lpstr>DEPORTE ADAPTADO</vt:lpstr>
      <vt:lpstr>CLASES DE NATACIÓN</vt:lpstr>
      <vt:lpstr>ACTIVACIÓN FÍSICA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INFORME DE ACTIVIDADES DE LA DIRECCIÓN DE CULTURA MUNICIPIO DE JUÁREZ NUEVO LEÓN </vt:lpstr>
      <vt:lpstr>MAYO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DIRECCION DE EDUCACION</dc:title>
  <dc:creator>laura treviño</dc:creator>
  <cp:lastModifiedBy>coco</cp:lastModifiedBy>
  <cp:revision>195</cp:revision>
  <cp:lastPrinted>2015-12-02T17:32:05Z</cp:lastPrinted>
  <dcterms:created xsi:type="dcterms:W3CDTF">2015-11-19T23:07:01Z</dcterms:created>
  <dcterms:modified xsi:type="dcterms:W3CDTF">2016-11-24T18:27:49Z</dcterms:modified>
</cp:coreProperties>
</file>